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8" r:id="rId2"/>
    <p:sldId id="347" r:id="rId3"/>
    <p:sldId id="310" r:id="rId4"/>
    <p:sldId id="346" r:id="rId5"/>
    <p:sldId id="345" r:id="rId6"/>
    <p:sldId id="289" r:id="rId7"/>
    <p:sldId id="332" r:id="rId8"/>
    <p:sldId id="333" r:id="rId9"/>
    <p:sldId id="334" r:id="rId10"/>
    <p:sldId id="335" r:id="rId11"/>
    <p:sldId id="344" r:id="rId12"/>
    <p:sldId id="276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AAD29193-8725-4744-9B83-0F9C12151729}">
          <p14:sldIdLst>
            <p14:sldId id="258"/>
          </p14:sldIdLst>
        </p14:section>
        <p14:section name="가-Ⅰ.개요" id="{7E1C99C7-A8A5-49FC-9534-DF78C960FCC4}">
          <p14:sldIdLst>
            <p14:sldId id="347"/>
            <p14:sldId id="310"/>
          </p14:sldIdLst>
        </p14:section>
        <p14:section name="Ⅱ.상세기능설명" id="{A4A149AB-1ABF-402D-9DEE-B8824E96115A}">
          <p14:sldIdLst>
            <p14:sldId id="346"/>
            <p14:sldId id="345"/>
            <p14:sldId id="289"/>
            <p14:sldId id="332"/>
            <p14:sldId id="333"/>
            <p14:sldId id="334"/>
            <p14:sldId id="335"/>
            <p14:sldId id="34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4FE"/>
    <a:srgbClr val="4472C4"/>
    <a:srgbClr val="ECF3FF"/>
    <a:srgbClr val="FFFFFF"/>
    <a:srgbClr val="59595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44" y="96"/>
      </p:cViewPr>
      <p:guideLst>
        <p:guide orient="horz" pos="404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76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3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F89895F-87A5-48D1-BA90-16E48954A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9905999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7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D45C016-90E1-4063-9349-22A72A1A3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9905999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2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1051CF3-05A2-49A6-87A2-0EB1DA9F5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"/>
            <a:ext cx="9905999" cy="6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137" y="490768"/>
            <a:ext cx="812025" cy="6021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4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3800" b="1" kern="1200" spc="-100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1FCF4FA-97F9-4598-8883-5DD37E5485D1}"/>
              </a:ext>
            </a:extLst>
          </p:cNvPr>
          <p:cNvCxnSpPr>
            <a:cxnSpLocks/>
          </p:cNvCxnSpPr>
          <p:nvPr userDrawn="1"/>
        </p:nvCxnSpPr>
        <p:spPr>
          <a:xfrm>
            <a:off x="1094293" y="979985"/>
            <a:ext cx="88117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2">
            <a:extLst>
              <a:ext uri="{FF2B5EF4-FFF2-40B4-BE49-F238E27FC236}">
                <a16:creationId xmlns:a16="http://schemas.microsoft.com/office/drawing/2014/main" id="{B3019DE4-4DC2-4F51-AEEE-74EAB74F2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516" y="400150"/>
            <a:ext cx="3335412" cy="18148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26820C60-E6D8-4BC8-BB1F-FD875B5FD2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9679" y="548001"/>
            <a:ext cx="8315649" cy="390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5" name="Rectangle 133">
            <a:extLst>
              <a:ext uri="{FF2B5EF4-FFF2-40B4-BE49-F238E27FC236}">
                <a16:creationId xmlns:a16="http://schemas.microsoft.com/office/drawing/2014/main" id="{E5BA49AD-2E08-4B5C-90B7-802F62B5B0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87134" y="6498781"/>
            <a:ext cx="331731" cy="1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895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403F-0469-45B4-A12C-FC6215912042}" type="slidenum">
              <a:rPr kumimoji="0" lang="en-US" altLang="ko-KR" sz="726" b="0" i="0" u="none" strike="noStrike" kern="1200" cap="none" spc="0" normalizeH="0" baseline="0" smtClean="0">
                <a:ln>
                  <a:solidFill>
                    <a:srgbClr val="DFF3F7">
                      <a:alpha val="0"/>
                    </a:srgbClr>
                  </a:solidFill>
                </a:ln>
                <a:solidFill>
                  <a:srgbClr val="60584C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ctr" defTabSz="895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726" b="0" i="0" u="none" strike="noStrike" kern="1200" cap="none" spc="0" normalizeH="0" baseline="0" dirty="0">
              <a:ln>
                <a:solidFill>
                  <a:srgbClr val="DFF3F7">
                    <a:alpha val="0"/>
                  </a:srgbClr>
                </a:solidFill>
              </a:ln>
              <a:solidFill>
                <a:srgbClr val="60584C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AE3C9E4-15F4-491F-9117-E630D3032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124" y="6473549"/>
            <a:ext cx="917467" cy="219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3F26AC-B885-48FC-A2E5-A876A7BBA762}"/>
              </a:ext>
            </a:extLst>
          </p:cNvPr>
          <p:cNvSpPr txBox="1"/>
          <p:nvPr userDrawn="1"/>
        </p:nvSpPr>
        <p:spPr>
          <a:xfrm>
            <a:off x="450073" y="6498781"/>
            <a:ext cx="2554384" cy="1116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14772" rtl="0" eaLnBrk="1" latinLnBrk="0" hangingPunct="1"/>
            <a:r>
              <a:rPr lang="ko-KR" altLang="en-US" sz="726" b="0" kern="1200" spc="-45" baseline="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차세대 나라장터 사용자 매뉴얼 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이용자등록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개인이용자</a:t>
            </a:r>
            <a:r>
              <a:rPr lang="en-US" altLang="ko-KR" sz="726" b="0" kern="1200" spc="-45" baseline="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 sz="726" b="0" kern="1200" spc="-45" baseline="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8082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_화면(단독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1FCF4FA-97F9-4598-8883-5DD37E5485D1}"/>
              </a:ext>
            </a:extLst>
          </p:cNvPr>
          <p:cNvCxnSpPr>
            <a:cxnSpLocks/>
          </p:cNvCxnSpPr>
          <p:nvPr userDrawn="1"/>
        </p:nvCxnSpPr>
        <p:spPr>
          <a:xfrm>
            <a:off x="1094293" y="979985"/>
            <a:ext cx="88117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2">
            <a:extLst>
              <a:ext uri="{FF2B5EF4-FFF2-40B4-BE49-F238E27FC236}">
                <a16:creationId xmlns:a16="http://schemas.microsoft.com/office/drawing/2014/main" id="{B3019DE4-4DC2-4F51-AEEE-74EAB74F2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516" y="400150"/>
            <a:ext cx="3335412" cy="18148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26820C60-E6D8-4BC8-BB1F-FD875B5FD2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9679" y="548001"/>
            <a:ext cx="8315649" cy="390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8" name="Text Box 164">
            <a:extLst>
              <a:ext uri="{FF2B5EF4-FFF2-40B4-BE49-F238E27FC236}">
                <a16:creationId xmlns:a16="http://schemas.microsoft.com/office/drawing/2014/main" id="{B3153572-6981-4792-89C6-8ECE57367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077019"/>
            <a:ext cx="9906173" cy="363751"/>
          </a:xfrm>
          <a:prstGeom prst="rect">
            <a:avLst/>
          </a:prstGeom>
          <a:solidFill>
            <a:srgbClr val="ECF3FF"/>
          </a:solidFill>
        </p:spPr>
        <p:txBody>
          <a:bodyPr wrap="square" lIns="0" tIns="166590" rIns="0" bIns="0">
            <a:noAutofit/>
          </a:bodyPr>
          <a:lstStyle>
            <a:defPPr>
              <a:defRPr lang="ko-KR"/>
            </a:defPPr>
            <a:lvl1pPr defTabSz="957774">
              <a:defRPr sz="3200" b="1" spc="-13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 Fallback" pitchFamily="50" charset="-127"/>
                <a:ea typeface="Droid Sans Fallback" pitchFamily="50" charset="-127"/>
                <a:cs typeface="Droid Sans Fallback" pitchFamily="50" charset="-127"/>
              </a:defRPr>
            </a:lvl1pPr>
          </a:lstStyle>
          <a:p>
            <a:pPr algn="ctr" latinLnBrk="0">
              <a:lnSpc>
                <a:spcPct val="110000"/>
              </a:lnSpc>
            </a:pPr>
            <a:endParaRPr lang="en-US" altLang="ko-KR" sz="1481" b="0" spc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ollehche_v2" pitchFamily="18" charset="-127"/>
            </a:endParaRPr>
          </a:p>
        </p:txBody>
      </p:sp>
      <p:sp>
        <p:nvSpPr>
          <p:cNvPr id="12" name="텍스트 개체 틀 29">
            <a:extLst>
              <a:ext uri="{FF2B5EF4-FFF2-40B4-BE49-F238E27FC236}">
                <a16:creationId xmlns:a16="http://schemas.microsoft.com/office/drawing/2014/main" id="{F5B6974E-B899-4B4D-8806-5452CA6D2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5776" y="1133251"/>
            <a:ext cx="7599553" cy="251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633" b="1" kern="1200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marL="0" lvl="0" indent="0" algn="l" defTabSz="414772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4F2F5-E6A1-4F28-B4C8-32EDFFC8CBBD}"/>
              </a:ext>
            </a:extLst>
          </p:cNvPr>
          <p:cNvSpPr txBox="1"/>
          <p:nvPr userDrawn="1"/>
        </p:nvSpPr>
        <p:spPr>
          <a:xfrm>
            <a:off x="450073" y="1133251"/>
            <a:ext cx="1300036" cy="2512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algn="l" defTabSz="414772" rtl="0" eaLnBrk="1" latinLnBrk="0" hangingPunct="1"/>
            <a:r>
              <a:rPr lang="ko-KR" altLang="en-US" sz="16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▶ 화면 경로 </a:t>
            </a:r>
            <a:r>
              <a:rPr lang="en-US" altLang="ko-KR" sz="16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ko-KR" altLang="en-US" sz="1633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C50531C-D3BE-4646-A877-E0AA2E689463}"/>
              </a:ext>
            </a:extLst>
          </p:cNvPr>
          <p:cNvSpPr/>
          <p:nvPr userDrawn="1"/>
        </p:nvSpPr>
        <p:spPr>
          <a:xfrm>
            <a:off x="450073" y="1805949"/>
            <a:ext cx="6292185" cy="4595523"/>
          </a:xfrm>
          <a:prstGeom prst="roundRect">
            <a:avLst>
              <a:gd name="adj" fmla="val 2114"/>
            </a:avLst>
          </a:prstGeom>
          <a:solidFill>
            <a:schemeClr val="bg1"/>
          </a:solidFill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9908" tIns="0" rIns="0" bIns="0" rtlCol="0" anchor="ctr">
            <a:noAutofit/>
          </a:bodyPr>
          <a:lstStyle/>
          <a:p>
            <a:pPr algn="ctr" defTabSz="988225" latinLnBrk="0">
              <a:spcBef>
                <a:spcPts val="278"/>
              </a:spcBef>
              <a:spcAft>
                <a:spcPts val="278"/>
              </a:spcAft>
              <a:buClr>
                <a:prstClr val="black"/>
              </a:buClr>
              <a:buSzPct val="120000"/>
            </a:pPr>
            <a:endParaRPr lang="ko-KR" altLang="en-US" sz="148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33">
            <a:extLst>
              <a:ext uri="{FF2B5EF4-FFF2-40B4-BE49-F238E27FC236}">
                <a16:creationId xmlns:a16="http://schemas.microsoft.com/office/drawing/2014/main" id="{E5BA49AD-2E08-4B5C-90B7-802F62B5B0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87134" y="6498781"/>
            <a:ext cx="331731" cy="1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895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403F-0469-45B4-A12C-FC6215912042}" type="slidenum">
              <a:rPr kumimoji="0" lang="en-US" altLang="ko-KR" sz="726" b="0" i="0" u="none" strike="noStrike" kern="1200" cap="none" spc="0" normalizeH="0" baseline="0" smtClean="0">
                <a:ln>
                  <a:solidFill>
                    <a:srgbClr val="DFF3F7">
                      <a:alpha val="0"/>
                    </a:srgbClr>
                  </a:solidFill>
                </a:ln>
                <a:solidFill>
                  <a:srgbClr val="60584C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ctr" defTabSz="895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726" b="0" i="0" u="none" strike="noStrike" kern="1200" cap="none" spc="0" normalizeH="0" baseline="0" dirty="0">
              <a:ln>
                <a:solidFill>
                  <a:srgbClr val="DFF3F7">
                    <a:alpha val="0"/>
                  </a:srgbClr>
                </a:solidFill>
              </a:ln>
              <a:solidFill>
                <a:srgbClr val="60584C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3F26AC-B885-48FC-A2E5-A876A7BBA762}"/>
              </a:ext>
            </a:extLst>
          </p:cNvPr>
          <p:cNvSpPr txBox="1"/>
          <p:nvPr userDrawn="1"/>
        </p:nvSpPr>
        <p:spPr>
          <a:xfrm>
            <a:off x="450073" y="6498781"/>
            <a:ext cx="2387181" cy="1116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14772" rtl="0" eaLnBrk="1" latinLnBrk="0" hangingPunct="1"/>
            <a:r>
              <a:rPr lang="ko-KR" altLang="en-US" sz="726" b="0" kern="1200" spc="-45" baseline="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차세대 나라장터 사용자 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매뉴얼 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이용자등록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개인이용자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 sz="726" b="0" kern="1200" spc="-45" baseline="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AE3C9E4-15F4-491F-9117-E630D3032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124" y="6473549"/>
            <a:ext cx="917467" cy="219073"/>
          </a:xfrm>
          <a:prstGeom prst="rect">
            <a:avLst/>
          </a:prstGeom>
        </p:spPr>
      </p:pic>
      <p:sp>
        <p:nvSpPr>
          <p:cNvPr id="13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137" y="490768"/>
            <a:ext cx="812025" cy="6021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4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3800" b="1" kern="1200" spc="-100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68A4F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30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2_화면(연속)_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1FCF4FA-97F9-4598-8883-5DD37E5485D1}"/>
              </a:ext>
            </a:extLst>
          </p:cNvPr>
          <p:cNvCxnSpPr>
            <a:cxnSpLocks/>
          </p:cNvCxnSpPr>
          <p:nvPr userDrawn="1"/>
        </p:nvCxnSpPr>
        <p:spPr>
          <a:xfrm>
            <a:off x="1094293" y="979985"/>
            <a:ext cx="88117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2">
            <a:extLst>
              <a:ext uri="{FF2B5EF4-FFF2-40B4-BE49-F238E27FC236}">
                <a16:creationId xmlns:a16="http://schemas.microsoft.com/office/drawing/2014/main" id="{B3019DE4-4DC2-4F51-AEEE-74EAB74F2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516" y="400150"/>
            <a:ext cx="3335412" cy="18148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26820C60-E6D8-4BC8-BB1F-FD875B5FD2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9679" y="548001"/>
            <a:ext cx="8315649" cy="390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8" name="Text Box 164">
            <a:extLst>
              <a:ext uri="{FF2B5EF4-FFF2-40B4-BE49-F238E27FC236}">
                <a16:creationId xmlns:a16="http://schemas.microsoft.com/office/drawing/2014/main" id="{B3153572-6981-4792-89C6-8ECE57367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077019"/>
            <a:ext cx="9906173" cy="363751"/>
          </a:xfrm>
          <a:prstGeom prst="rect">
            <a:avLst/>
          </a:prstGeom>
          <a:solidFill>
            <a:srgbClr val="ECF3FF"/>
          </a:solidFill>
        </p:spPr>
        <p:txBody>
          <a:bodyPr wrap="square" lIns="0" tIns="166590" rIns="0" bIns="0">
            <a:noAutofit/>
          </a:bodyPr>
          <a:lstStyle>
            <a:defPPr>
              <a:defRPr lang="ko-KR"/>
            </a:defPPr>
            <a:lvl1pPr defTabSz="957774">
              <a:defRPr sz="3200" b="1" spc="-13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 Fallback" pitchFamily="50" charset="-127"/>
                <a:ea typeface="Droid Sans Fallback" pitchFamily="50" charset="-127"/>
                <a:cs typeface="Droid Sans Fallback" pitchFamily="50" charset="-127"/>
              </a:defRPr>
            </a:lvl1pPr>
          </a:lstStyle>
          <a:p>
            <a:pPr algn="ctr" latinLnBrk="0">
              <a:lnSpc>
                <a:spcPct val="110000"/>
              </a:lnSpc>
            </a:pPr>
            <a:endParaRPr lang="en-US" altLang="ko-KR" sz="1481" b="0" spc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ollehche_v2" pitchFamily="18" charset="-127"/>
            </a:endParaRPr>
          </a:p>
        </p:txBody>
      </p:sp>
      <p:sp>
        <p:nvSpPr>
          <p:cNvPr id="12" name="텍스트 개체 틀 29">
            <a:extLst>
              <a:ext uri="{FF2B5EF4-FFF2-40B4-BE49-F238E27FC236}">
                <a16:creationId xmlns:a16="http://schemas.microsoft.com/office/drawing/2014/main" id="{F5B6974E-B899-4B4D-8806-5452CA6D2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5776" y="1133251"/>
            <a:ext cx="7599553" cy="251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633" b="1" kern="1200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marL="0" lvl="0" indent="0" algn="l" defTabSz="414772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4F2F5-E6A1-4F28-B4C8-32EDFFC8CBBD}"/>
              </a:ext>
            </a:extLst>
          </p:cNvPr>
          <p:cNvSpPr txBox="1"/>
          <p:nvPr userDrawn="1"/>
        </p:nvSpPr>
        <p:spPr>
          <a:xfrm>
            <a:off x="450073" y="1133251"/>
            <a:ext cx="1300036" cy="2512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algn="l" defTabSz="414772" rtl="0" eaLnBrk="1" latinLnBrk="0" hangingPunct="1"/>
            <a:r>
              <a:rPr lang="ko-KR" altLang="en-US" sz="16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▶ 화면 경로 </a:t>
            </a:r>
            <a:r>
              <a:rPr lang="en-US" altLang="ko-KR" sz="16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ko-KR" altLang="en-US" sz="1633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C50531C-D3BE-4646-A877-E0AA2E689463}"/>
              </a:ext>
            </a:extLst>
          </p:cNvPr>
          <p:cNvSpPr/>
          <p:nvPr userDrawn="1"/>
        </p:nvSpPr>
        <p:spPr>
          <a:xfrm>
            <a:off x="450073" y="1805949"/>
            <a:ext cx="6292185" cy="4595523"/>
          </a:xfrm>
          <a:prstGeom prst="roundRect">
            <a:avLst>
              <a:gd name="adj" fmla="val 2114"/>
            </a:avLst>
          </a:prstGeom>
          <a:solidFill>
            <a:schemeClr val="bg1"/>
          </a:solidFill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9908" tIns="0" rIns="0" bIns="0" rtlCol="0" anchor="ctr">
            <a:noAutofit/>
          </a:bodyPr>
          <a:lstStyle/>
          <a:p>
            <a:pPr algn="ctr" defTabSz="988225" latinLnBrk="0">
              <a:spcBef>
                <a:spcPts val="278"/>
              </a:spcBef>
              <a:spcAft>
                <a:spcPts val="278"/>
              </a:spcAft>
              <a:buClr>
                <a:prstClr val="black"/>
              </a:buClr>
              <a:buSzPct val="120000"/>
            </a:pPr>
            <a:endParaRPr lang="ko-KR" altLang="en-US" sz="148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양쪽 모서리가 둥근 사각형 88">
            <a:extLst>
              <a:ext uri="{FF2B5EF4-FFF2-40B4-BE49-F238E27FC236}">
                <a16:creationId xmlns:a16="http://schemas.microsoft.com/office/drawing/2014/main" id="{A58D856C-BAC8-4553-BB45-DAE5C8C0CEAF}"/>
              </a:ext>
            </a:extLst>
          </p:cNvPr>
          <p:cNvSpPr/>
          <p:nvPr userDrawn="1"/>
        </p:nvSpPr>
        <p:spPr>
          <a:xfrm rot="10800000" flipH="1" flipV="1">
            <a:off x="527585" y="6104699"/>
            <a:ext cx="6137158" cy="228610"/>
          </a:xfrm>
          <a:prstGeom prst="roundRect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6329" rtlCol="0" anchor="ctr">
            <a:noAutofit/>
          </a:bodyPr>
          <a:lstStyle/>
          <a:p>
            <a:pPr algn="ctr" defTabSz="988225"/>
            <a:r>
              <a:rPr lang="ko-KR" altLang="en-US" sz="1089" b="1" spc="-9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➡ 다음 페이지에 계속</a:t>
            </a:r>
          </a:p>
        </p:txBody>
      </p:sp>
      <p:sp>
        <p:nvSpPr>
          <p:cNvPr id="10" name="Rectangle 133">
            <a:extLst>
              <a:ext uri="{FF2B5EF4-FFF2-40B4-BE49-F238E27FC236}">
                <a16:creationId xmlns:a16="http://schemas.microsoft.com/office/drawing/2014/main" id="{E5BA49AD-2E08-4B5C-90B7-802F62B5B0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87134" y="6498781"/>
            <a:ext cx="331731" cy="1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895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403F-0469-45B4-A12C-FC6215912042}" type="slidenum">
              <a:rPr kumimoji="0" lang="en-US" altLang="ko-KR" sz="726" b="0" i="0" u="none" strike="noStrike" kern="1200" cap="none" spc="0" normalizeH="0" baseline="0" smtClean="0">
                <a:ln>
                  <a:solidFill>
                    <a:srgbClr val="DFF3F7">
                      <a:alpha val="0"/>
                    </a:srgbClr>
                  </a:solidFill>
                </a:ln>
                <a:solidFill>
                  <a:srgbClr val="60584C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ctr" defTabSz="895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726" b="0" i="0" u="none" strike="noStrike" kern="1200" cap="none" spc="0" normalizeH="0" baseline="0" dirty="0">
              <a:ln>
                <a:solidFill>
                  <a:srgbClr val="DFF3F7">
                    <a:alpha val="0"/>
                  </a:srgbClr>
                </a:solidFill>
              </a:ln>
              <a:solidFill>
                <a:srgbClr val="60584C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AE3C9E4-15F4-491F-9117-E630D3032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124" y="6473549"/>
            <a:ext cx="917467" cy="219073"/>
          </a:xfrm>
          <a:prstGeom prst="rect">
            <a:avLst/>
          </a:prstGeom>
        </p:spPr>
      </p:pic>
      <p:sp>
        <p:nvSpPr>
          <p:cNvPr id="18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137" y="490768"/>
            <a:ext cx="812025" cy="6021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4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3800" b="1" kern="1200" spc="-100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68A4F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3F26AC-B885-48FC-A2E5-A876A7BBA762}"/>
              </a:ext>
            </a:extLst>
          </p:cNvPr>
          <p:cNvSpPr txBox="1"/>
          <p:nvPr userDrawn="1"/>
        </p:nvSpPr>
        <p:spPr>
          <a:xfrm>
            <a:off x="450073" y="6498781"/>
            <a:ext cx="2554384" cy="1116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14772" rtl="0" eaLnBrk="1" latinLnBrk="0" hangingPunct="1"/>
            <a:r>
              <a:rPr lang="ko-KR" altLang="en-US" sz="726" b="0" kern="1200" spc="-45" baseline="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차세대 나라장터 사용자 매뉴얼 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(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이용자등록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-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개인이용자</a:t>
            </a:r>
            <a:r>
              <a:rPr lang="en-US" altLang="ko-KR" sz="726" b="0" kern="1200" spc="-45" baseline="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)</a:t>
            </a:r>
            <a:endParaRPr lang="ko-KR" altLang="en-US" sz="726" b="0" kern="1200" spc="-45" baseline="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1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2_화면(연속)_중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1FCF4FA-97F9-4598-8883-5DD37E5485D1}"/>
              </a:ext>
            </a:extLst>
          </p:cNvPr>
          <p:cNvCxnSpPr>
            <a:cxnSpLocks/>
          </p:cNvCxnSpPr>
          <p:nvPr userDrawn="1"/>
        </p:nvCxnSpPr>
        <p:spPr>
          <a:xfrm>
            <a:off x="1094293" y="979985"/>
            <a:ext cx="88117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2">
            <a:extLst>
              <a:ext uri="{FF2B5EF4-FFF2-40B4-BE49-F238E27FC236}">
                <a16:creationId xmlns:a16="http://schemas.microsoft.com/office/drawing/2014/main" id="{B3019DE4-4DC2-4F51-AEEE-74EAB74F2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516" y="400150"/>
            <a:ext cx="3335412" cy="18148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26820C60-E6D8-4BC8-BB1F-FD875B5FD2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9679" y="548001"/>
            <a:ext cx="8315649" cy="390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8" name="Text Box 164">
            <a:extLst>
              <a:ext uri="{FF2B5EF4-FFF2-40B4-BE49-F238E27FC236}">
                <a16:creationId xmlns:a16="http://schemas.microsoft.com/office/drawing/2014/main" id="{B3153572-6981-4792-89C6-8ECE57367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077019"/>
            <a:ext cx="9906173" cy="363751"/>
          </a:xfrm>
          <a:prstGeom prst="rect">
            <a:avLst/>
          </a:prstGeom>
          <a:solidFill>
            <a:srgbClr val="ECF3FF"/>
          </a:solidFill>
        </p:spPr>
        <p:txBody>
          <a:bodyPr wrap="square" lIns="0" tIns="166590" rIns="0" bIns="0">
            <a:noAutofit/>
          </a:bodyPr>
          <a:lstStyle>
            <a:defPPr>
              <a:defRPr lang="ko-KR"/>
            </a:defPPr>
            <a:lvl1pPr defTabSz="957774">
              <a:defRPr sz="3200" b="1" spc="-13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 Fallback" pitchFamily="50" charset="-127"/>
                <a:ea typeface="Droid Sans Fallback" pitchFamily="50" charset="-127"/>
                <a:cs typeface="Droid Sans Fallback" pitchFamily="50" charset="-127"/>
              </a:defRPr>
            </a:lvl1pPr>
          </a:lstStyle>
          <a:p>
            <a:pPr algn="ctr" latinLnBrk="0">
              <a:lnSpc>
                <a:spcPct val="110000"/>
              </a:lnSpc>
            </a:pPr>
            <a:endParaRPr lang="en-US" altLang="ko-KR" sz="1481" b="0" spc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ollehche_v2" pitchFamily="18" charset="-127"/>
            </a:endParaRPr>
          </a:p>
        </p:txBody>
      </p:sp>
      <p:sp>
        <p:nvSpPr>
          <p:cNvPr id="12" name="텍스트 개체 틀 29">
            <a:extLst>
              <a:ext uri="{FF2B5EF4-FFF2-40B4-BE49-F238E27FC236}">
                <a16:creationId xmlns:a16="http://schemas.microsoft.com/office/drawing/2014/main" id="{F5B6974E-B899-4B4D-8806-5452CA6D2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5776" y="1133251"/>
            <a:ext cx="7599553" cy="251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633" b="1" kern="1200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marL="0" lvl="0" indent="0" algn="l" defTabSz="414772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4F2F5-E6A1-4F28-B4C8-32EDFFC8CBBD}"/>
              </a:ext>
            </a:extLst>
          </p:cNvPr>
          <p:cNvSpPr txBox="1"/>
          <p:nvPr userDrawn="1"/>
        </p:nvSpPr>
        <p:spPr>
          <a:xfrm>
            <a:off x="450073" y="1133251"/>
            <a:ext cx="1300036" cy="2512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algn="l" defTabSz="414772" rtl="0" eaLnBrk="1" latinLnBrk="0" hangingPunct="1"/>
            <a:r>
              <a:rPr lang="ko-KR" altLang="en-US" sz="16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▶ 화면 경로 </a:t>
            </a:r>
            <a:r>
              <a:rPr lang="en-US" altLang="ko-KR" sz="16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ko-KR" altLang="en-US" sz="1633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C50531C-D3BE-4646-A877-E0AA2E689463}"/>
              </a:ext>
            </a:extLst>
          </p:cNvPr>
          <p:cNvSpPr/>
          <p:nvPr userDrawn="1"/>
        </p:nvSpPr>
        <p:spPr>
          <a:xfrm>
            <a:off x="450073" y="1805949"/>
            <a:ext cx="6292185" cy="4595523"/>
          </a:xfrm>
          <a:prstGeom prst="roundRect">
            <a:avLst>
              <a:gd name="adj" fmla="val 2114"/>
            </a:avLst>
          </a:prstGeom>
          <a:solidFill>
            <a:schemeClr val="bg1"/>
          </a:solidFill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9908" tIns="0" rIns="0" bIns="0" rtlCol="0" anchor="ctr">
            <a:noAutofit/>
          </a:bodyPr>
          <a:lstStyle/>
          <a:p>
            <a:pPr algn="ctr" defTabSz="988225" latinLnBrk="0">
              <a:spcBef>
                <a:spcPts val="278"/>
              </a:spcBef>
              <a:spcAft>
                <a:spcPts val="278"/>
              </a:spcAft>
              <a:buClr>
                <a:prstClr val="black"/>
              </a:buClr>
              <a:buSzPct val="120000"/>
            </a:pPr>
            <a:endParaRPr lang="ko-KR" altLang="en-US" sz="148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양쪽 모서리가 둥근 사각형 88">
            <a:extLst>
              <a:ext uri="{FF2B5EF4-FFF2-40B4-BE49-F238E27FC236}">
                <a16:creationId xmlns:a16="http://schemas.microsoft.com/office/drawing/2014/main" id="{224283B5-21BE-491A-B14B-F7231DD56873}"/>
              </a:ext>
            </a:extLst>
          </p:cNvPr>
          <p:cNvSpPr/>
          <p:nvPr userDrawn="1"/>
        </p:nvSpPr>
        <p:spPr>
          <a:xfrm rot="10800000" flipH="1" flipV="1">
            <a:off x="527585" y="6104699"/>
            <a:ext cx="6137158" cy="228610"/>
          </a:xfrm>
          <a:prstGeom prst="roundRect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6329" rtlCol="0" anchor="ctr">
            <a:noAutofit/>
          </a:bodyPr>
          <a:lstStyle/>
          <a:p>
            <a:pPr algn="ctr" defTabSz="988225"/>
            <a:r>
              <a:rPr lang="ko-KR" altLang="en-US" sz="1089" b="1" spc="-9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➡ 다음 페이지에 계속</a:t>
            </a:r>
          </a:p>
        </p:txBody>
      </p:sp>
      <p:sp>
        <p:nvSpPr>
          <p:cNvPr id="14" name="양쪽 모서리가 둥근 사각형 88">
            <a:extLst>
              <a:ext uri="{FF2B5EF4-FFF2-40B4-BE49-F238E27FC236}">
                <a16:creationId xmlns:a16="http://schemas.microsoft.com/office/drawing/2014/main" id="{1A75C0CB-1E47-436C-A737-819FEABD9DAA}"/>
              </a:ext>
            </a:extLst>
          </p:cNvPr>
          <p:cNvSpPr/>
          <p:nvPr userDrawn="1"/>
        </p:nvSpPr>
        <p:spPr>
          <a:xfrm rot="10800000" flipH="1" flipV="1">
            <a:off x="527585" y="1874111"/>
            <a:ext cx="6137158" cy="228610"/>
          </a:xfrm>
          <a:prstGeom prst="roundRect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6329" rtlCol="0" anchor="ctr">
            <a:noAutofit/>
          </a:bodyPr>
          <a:lstStyle/>
          <a:p>
            <a:pPr algn="ctr" defTabSz="988225"/>
            <a:r>
              <a:rPr lang="ko-KR" altLang="en-US" sz="1089" b="1" spc="-9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이전 페이지에 이어서 ➡</a:t>
            </a:r>
          </a:p>
        </p:txBody>
      </p:sp>
      <p:sp>
        <p:nvSpPr>
          <p:cNvPr id="11" name="Rectangle 133">
            <a:extLst>
              <a:ext uri="{FF2B5EF4-FFF2-40B4-BE49-F238E27FC236}">
                <a16:creationId xmlns:a16="http://schemas.microsoft.com/office/drawing/2014/main" id="{E5BA49AD-2E08-4B5C-90B7-802F62B5B0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87134" y="6498781"/>
            <a:ext cx="331731" cy="1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895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403F-0469-45B4-A12C-FC6215912042}" type="slidenum">
              <a:rPr kumimoji="0" lang="en-US" altLang="ko-KR" sz="726" b="0" i="0" u="none" strike="noStrike" kern="1200" cap="none" spc="0" normalizeH="0" baseline="0" smtClean="0">
                <a:ln>
                  <a:solidFill>
                    <a:srgbClr val="DFF3F7">
                      <a:alpha val="0"/>
                    </a:srgbClr>
                  </a:solidFill>
                </a:ln>
                <a:solidFill>
                  <a:srgbClr val="60584C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ctr" defTabSz="895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726" b="0" i="0" u="none" strike="noStrike" kern="1200" cap="none" spc="0" normalizeH="0" baseline="0" dirty="0">
              <a:ln>
                <a:solidFill>
                  <a:srgbClr val="DFF3F7">
                    <a:alpha val="0"/>
                  </a:srgbClr>
                </a:solidFill>
              </a:ln>
              <a:solidFill>
                <a:srgbClr val="60584C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AE3C9E4-15F4-491F-9117-E630D3032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124" y="6473549"/>
            <a:ext cx="917467" cy="219073"/>
          </a:xfrm>
          <a:prstGeom prst="rect">
            <a:avLst/>
          </a:prstGeom>
        </p:spPr>
      </p:pic>
      <p:sp>
        <p:nvSpPr>
          <p:cNvPr id="20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137" y="490768"/>
            <a:ext cx="812025" cy="6021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4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3800" b="1" kern="1200" spc="-100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68A4F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3F26AC-B885-48FC-A2E5-A876A7BBA762}"/>
              </a:ext>
            </a:extLst>
          </p:cNvPr>
          <p:cNvSpPr txBox="1"/>
          <p:nvPr userDrawn="1"/>
        </p:nvSpPr>
        <p:spPr>
          <a:xfrm>
            <a:off x="450073" y="6498781"/>
            <a:ext cx="2554384" cy="1116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14772" rtl="0" eaLnBrk="1" latinLnBrk="0" hangingPunct="1"/>
            <a:r>
              <a:rPr lang="ko-KR" altLang="en-US" sz="726" b="0" kern="1200" spc="-45" baseline="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차세대 나라장터 사용자 매뉴얼 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(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이용자등록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-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개인이용자</a:t>
            </a:r>
            <a:r>
              <a:rPr lang="en-US" altLang="ko-KR" sz="726" b="0" kern="1200" spc="-45" baseline="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)</a:t>
            </a:r>
            <a:endParaRPr lang="ko-KR" altLang="en-US" sz="726" b="0" kern="1200" spc="-45" baseline="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9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935342" y="2928166"/>
            <a:ext cx="404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End of Document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68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2_업무흐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1FCF4FA-97F9-4598-8883-5DD37E5485D1}"/>
              </a:ext>
            </a:extLst>
          </p:cNvPr>
          <p:cNvCxnSpPr>
            <a:cxnSpLocks/>
          </p:cNvCxnSpPr>
          <p:nvPr userDrawn="1"/>
        </p:nvCxnSpPr>
        <p:spPr>
          <a:xfrm>
            <a:off x="1094293" y="979985"/>
            <a:ext cx="88117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2">
            <a:extLst>
              <a:ext uri="{FF2B5EF4-FFF2-40B4-BE49-F238E27FC236}">
                <a16:creationId xmlns:a16="http://schemas.microsoft.com/office/drawing/2014/main" id="{B3019DE4-4DC2-4F51-AEEE-74EAB74F2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516" y="400150"/>
            <a:ext cx="3335412" cy="18148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r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179" b="1" kern="1200" spc="-45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26820C60-E6D8-4BC8-BB1F-FD875B5FD2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9679" y="548001"/>
            <a:ext cx="8315649" cy="390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0" indent="0" algn="l" defTabSz="829544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540" b="1" kern="1200" spc="-136" baseline="0" dirty="0" smtClean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5" name="Rectangle 133">
            <a:extLst>
              <a:ext uri="{FF2B5EF4-FFF2-40B4-BE49-F238E27FC236}">
                <a16:creationId xmlns:a16="http://schemas.microsoft.com/office/drawing/2014/main" id="{E5BA49AD-2E08-4B5C-90B7-802F62B5B0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87134" y="6498781"/>
            <a:ext cx="331731" cy="1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895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403F-0469-45B4-A12C-FC6215912042}" type="slidenum">
              <a:rPr kumimoji="0" lang="en-US" altLang="ko-KR" sz="726" b="0" i="0" u="none" strike="noStrike" kern="1200" cap="none" spc="0" normalizeH="0" baseline="0" smtClean="0">
                <a:ln>
                  <a:solidFill>
                    <a:srgbClr val="DFF3F7">
                      <a:alpha val="0"/>
                    </a:srgbClr>
                  </a:solidFill>
                </a:ln>
                <a:solidFill>
                  <a:srgbClr val="60584C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ctr" defTabSz="895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726" b="0" i="0" u="none" strike="noStrike" kern="1200" cap="none" spc="0" normalizeH="0" baseline="0" dirty="0">
              <a:ln>
                <a:solidFill>
                  <a:srgbClr val="DFF3F7">
                    <a:alpha val="0"/>
                  </a:srgbClr>
                </a:solidFill>
              </a:ln>
              <a:solidFill>
                <a:srgbClr val="60584C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AE3C9E4-15F4-491F-9117-E630D3032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124" y="6473549"/>
            <a:ext cx="917467" cy="219073"/>
          </a:xfrm>
          <a:prstGeom prst="rect">
            <a:avLst/>
          </a:prstGeom>
        </p:spPr>
      </p:pic>
      <p:sp>
        <p:nvSpPr>
          <p:cNvPr id="10" name="Text Box 164">
            <a:extLst>
              <a:ext uri="{FF2B5EF4-FFF2-40B4-BE49-F238E27FC236}">
                <a16:creationId xmlns:a16="http://schemas.microsoft.com/office/drawing/2014/main" id="{AFE6ED58-6149-4552-B4D6-30A3EAA686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4019" y="1625858"/>
            <a:ext cx="2842892" cy="4775615"/>
          </a:xfrm>
          <a:prstGeom prst="rect">
            <a:avLst/>
          </a:prstGeom>
          <a:solidFill>
            <a:srgbClr val="ECF3FF"/>
          </a:solidFill>
        </p:spPr>
        <p:txBody>
          <a:bodyPr wrap="square" lIns="0" tIns="166590" rIns="0" bIns="0">
            <a:noAutofit/>
          </a:bodyPr>
          <a:lstStyle>
            <a:defPPr>
              <a:defRPr lang="ko-KR"/>
            </a:defPPr>
            <a:lvl1pPr defTabSz="957774">
              <a:defRPr sz="3200" b="1" spc="-13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 Fallback" pitchFamily="50" charset="-127"/>
                <a:ea typeface="Droid Sans Fallback" pitchFamily="50" charset="-127"/>
                <a:cs typeface="Droid Sans Fallback" pitchFamily="50" charset="-127"/>
              </a:defRPr>
            </a:lvl1pPr>
          </a:lstStyle>
          <a:p>
            <a:pPr algn="ctr" latinLnBrk="0">
              <a:lnSpc>
                <a:spcPct val="110000"/>
              </a:lnSpc>
            </a:pPr>
            <a:endParaRPr lang="en-US" altLang="ko-KR" sz="1481" b="0" spc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ollehche_v2" pitchFamily="18" charset="-127"/>
            </a:endParaRPr>
          </a:p>
        </p:txBody>
      </p:sp>
      <p:sp>
        <p:nvSpPr>
          <p:cNvPr id="11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137" y="490768"/>
            <a:ext cx="812025" cy="6021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4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3800" b="1" kern="1200" spc="-100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rgbClr val="2B4D89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F26AC-B885-48FC-A2E5-A876A7BBA762}"/>
              </a:ext>
            </a:extLst>
          </p:cNvPr>
          <p:cNvSpPr txBox="1"/>
          <p:nvPr userDrawn="1"/>
        </p:nvSpPr>
        <p:spPr>
          <a:xfrm>
            <a:off x="450073" y="6498781"/>
            <a:ext cx="2554384" cy="1116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14772" rtl="0" eaLnBrk="1" latinLnBrk="0" hangingPunct="1"/>
            <a:r>
              <a:rPr lang="ko-KR" altLang="en-US" sz="726" b="0" kern="1200" spc="-45" baseline="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차세대 나라장터 사용자 매뉴얼 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(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이용자등록</a:t>
            </a:r>
            <a:r>
              <a:rPr lang="en-US" altLang="ko-KR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-</a:t>
            </a:r>
            <a:r>
              <a:rPr lang="ko-KR" altLang="en-US" sz="726" b="0" kern="1200" spc="-45" baseline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개인이용자</a:t>
            </a:r>
            <a:r>
              <a:rPr lang="en-US" altLang="ko-KR" sz="726" b="0" kern="1200" spc="-45" baseline="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+mn-ea"/>
                <a:cs typeface="+mn-cs"/>
              </a:rPr>
              <a:t>)</a:t>
            </a:r>
            <a:endParaRPr lang="ko-KR" altLang="en-US" sz="726" b="0" kern="1200" spc="-45" baseline="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5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20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2" r:id="rId3"/>
    <p:sldLayoutId id="2147483695" r:id="rId4"/>
    <p:sldLayoutId id="2147483703" r:id="rId5"/>
    <p:sldLayoutId id="2147483699" r:id="rId6"/>
    <p:sldLayoutId id="2147483700" r:id="rId7"/>
    <p:sldLayoutId id="2147483687" r:id="rId8"/>
    <p:sldLayoutId id="2147483704" r:id="rId9"/>
    <p:sldLayoutId id="2147483705" r:id="rId10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5955" userDrawn="1">
          <p15:clr>
            <a:srgbClr val="F26B43"/>
          </p15:clr>
        </p15:guide>
        <p15:guide id="3" pos="285" userDrawn="1">
          <p15:clr>
            <a:srgbClr val="F26B43"/>
          </p15:clr>
        </p15:guide>
        <p15:guide id="4" pos="7265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A58229A-3D17-4872-B5A0-ACC7D227A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77" y="2397454"/>
            <a:ext cx="7593918" cy="129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>
            <a:lvl1pPr>
              <a:tabLst>
                <a:tab pos="2743200" algn="ctr"/>
                <a:tab pos="5486400" algn="r"/>
              </a:tabLst>
              <a:defRPr sz="100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defRPr>
            </a:lvl1pPr>
            <a:lvl2pPr marL="742950" indent="-285750">
              <a:tabLst>
                <a:tab pos="2743200" algn="ctr"/>
                <a:tab pos="5486400" algn="r"/>
              </a:tabLst>
              <a:defRPr sz="100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defRPr>
            </a:lvl2pPr>
            <a:lvl3pPr marL="1143000" indent="-228600">
              <a:tabLst>
                <a:tab pos="2743200" algn="ctr"/>
                <a:tab pos="5486400" algn="r"/>
              </a:tabLst>
              <a:defRPr sz="100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defRPr>
            </a:lvl3pPr>
            <a:lvl4pPr marL="1600200" indent="-228600">
              <a:tabLst>
                <a:tab pos="2743200" algn="ctr"/>
                <a:tab pos="5486400" algn="r"/>
              </a:tabLst>
              <a:defRPr sz="100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defRPr>
            </a:lvl4pPr>
            <a:lvl5pPr marL="2057400" indent="-228600">
              <a:tabLst>
                <a:tab pos="2743200" algn="ctr"/>
                <a:tab pos="5486400" algn="r"/>
              </a:tabLst>
              <a:defRPr sz="100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100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100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100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1000">
                <a:solidFill>
                  <a:schemeClr val="tx1"/>
                </a:solidFill>
                <a:latin typeface="Arial Narrow" pitchFamily="34" charset="0"/>
                <a:ea typeface="굴림" pitchFamily="50" charset="-127"/>
              </a:defRPr>
            </a:lvl9pPr>
          </a:lstStyle>
          <a:p>
            <a:pPr defTabSz="959535" fontAlgn="base">
              <a:lnSpc>
                <a:spcPct val="105000"/>
              </a:lnSpc>
            </a:pPr>
            <a:r>
              <a:rPr lang="ko-KR" altLang="en-US" sz="3992" b="1" spc="-136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차세대 나라장터 개인소속변경</a:t>
            </a:r>
            <a:endParaRPr lang="en-US" altLang="ko-KR" sz="3992" b="1" spc="-136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  <a:p>
            <a:pPr defTabSz="959535" fontAlgn="base">
              <a:lnSpc>
                <a:spcPct val="105000"/>
              </a:lnSpc>
            </a:pPr>
            <a:r>
              <a:rPr lang="ko-KR" altLang="en-US" sz="3992" b="1" spc="-136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가이드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29E869D-A722-4207-A817-0FACCB01A791}"/>
              </a:ext>
            </a:extLst>
          </p:cNvPr>
          <p:cNvSpPr/>
          <p:nvPr/>
        </p:nvSpPr>
        <p:spPr>
          <a:xfrm>
            <a:off x="7704284" y="6175168"/>
            <a:ext cx="1665566" cy="264688"/>
          </a:xfrm>
          <a:prstGeom prst="roundRect">
            <a:avLst/>
          </a:prstGeom>
          <a:solidFill>
            <a:srgbClr val="0082BE"/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발행일자</a:t>
            </a:r>
            <a:r>
              <a:rPr lang="en-US" altLang="ko-KR" sz="1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: 2024.5.31</a:t>
            </a:r>
          </a:p>
        </p:txBody>
      </p:sp>
    </p:spTree>
    <p:extLst>
      <p:ext uri="{BB962C8B-B14F-4D97-AF65-F5344CB8AC3E}">
        <p14:creationId xmlns:p14="http://schemas.microsoft.com/office/powerpoint/2010/main" val="372203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A87DD8C-8D4C-493F-91A0-33727E073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개인소속변경 상세 기능 설명 </a:t>
            </a:r>
            <a:r>
              <a:rPr lang="en-US" altLang="ko-KR" dirty="0"/>
              <a:t>&gt; 2. </a:t>
            </a:r>
            <a:r>
              <a:rPr lang="ko-KR" altLang="en-US" dirty="0"/>
              <a:t>신규소속등록</a:t>
            </a:r>
          </a:p>
          <a:p>
            <a:endParaRPr lang="ko-KR" altLang="en-US" dirty="0"/>
          </a:p>
        </p:txBody>
      </p:sp>
      <p:sp>
        <p:nvSpPr>
          <p:cNvPr id="8" name="텍스트 개체 틀 9">
            <a:extLst>
              <a:ext uri="{FF2B5EF4-FFF2-40B4-BE49-F238E27FC236}">
                <a16:creationId xmlns:a16="http://schemas.microsoft.com/office/drawing/2014/main" id="{8B73FEA4-91E9-4CC2-9C96-ABFA7EDF8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신규소속등록</a:t>
            </a:r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00AF3415-CD62-411D-BF14-B65C1E842E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/>
              <a:t>이용자관리 </a:t>
            </a:r>
            <a:r>
              <a:rPr lang="en-US" altLang="ko-KR"/>
              <a:t>&gt;</a:t>
            </a:r>
            <a:r>
              <a:rPr lang="ko-KR" altLang="en-US"/>
              <a:t> 회원정보관리 </a:t>
            </a:r>
            <a:r>
              <a:rPr lang="en-US" altLang="ko-KR"/>
              <a:t>&gt; </a:t>
            </a:r>
            <a:r>
              <a:rPr lang="ko-KR" altLang="en-US" dirty="0"/>
              <a:t>개인회원소속선택 </a:t>
            </a:r>
            <a:r>
              <a:rPr lang="en-US" altLang="ko-KR" dirty="0"/>
              <a:t>&gt; </a:t>
            </a:r>
            <a:r>
              <a:rPr lang="ko-KR" altLang="en-US" dirty="0"/>
              <a:t>신규등록</a:t>
            </a:r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466F-E828-42B6-B787-13878AF1ADFA}"/>
              </a:ext>
            </a:extLst>
          </p:cNvPr>
          <p:cNvSpPr txBox="1"/>
          <p:nvPr/>
        </p:nvSpPr>
        <p:spPr>
          <a:xfrm>
            <a:off x="7619784" y="1639041"/>
            <a:ext cx="970587" cy="22345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wrap="none" lIns="0" tIns="0" rIns="0" bIns="0" rtlCol="0" anchor="ctr">
            <a:spAutoFit/>
          </a:bodyPr>
          <a:lstStyle/>
          <a:p>
            <a:pPr algn="ctr" latinLnBrk="0">
              <a:buClr>
                <a:schemeClr val="tx1">
                  <a:lumMod val="65000"/>
                  <a:lumOff val="35000"/>
                </a:schemeClr>
              </a:buClr>
              <a:buSzPct val="90000"/>
            </a:pP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 </a:t>
            </a:r>
            <a:r>
              <a:rPr lang="ko-KR" altLang="en-US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화면 설명 </a:t>
            </a: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]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7A58B7C-73BA-4BB8-86BF-8F51B5395635}"/>
              </a:ext>
            </a:extLst>
          </p:cNvPr>
          <p:cNvGrpSpPr/>
          <p:nvPr/>
        </p:nvGrpSpPr>
        <p:grpSpPr>
          <a:xfrm>
            <a:off x="6835170" y="3285203"/>
            <a:ext cx="2539813" cy="1378399"/>
            <a:chOff x="8145694" y="2206400"/>
            <a:chExt cx="2799674" cy="1519436"/>
          </a:xfrm>
        </p:grpSpPr>
        <p:sp>
          <p:nvSpPr>
            <p:cNvPr id="21" name="사각형: 둥근 모서리 81">
              <a:extLst>
                <a:ext uri="{FF2B5EF4-FFF2-40B4-BE49-F238E27FC236}">
                  <a16:creationId xmlns:a16="http://schemas.microsoft.com/office/drawing/2014/main" id="{F61B04CF-BE47-4D98-AEAA-E9F168534044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처리절차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E35FD1-1FD1-42D9-8437-2E78E7CE5EF1}"/>
                </a:ext>
              </a:extLst>
            </p:cNvPr>
            <p:cNvSpPr txBox="1"/>
            <p:nvPr/>
          </p:nvSpPr>
          <p:spPr>
            <a:xfrm>
              <a:off x="8304105" y="2521434"/>
              <a:ext cx="2641263" cy="120440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163296" indent="-163296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+mj-ea"/>
                <a:buAutoNum type="circleNumDbPlain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176213" indent="-176213" defTabSz="914400">
                <a:spcBef>
                  <a:spcPts val="300"/>
                </a:spcBef>
              </a:pPr>
              <a:r>
                <a:rPr lang="ko-KR" altLang="en-US" sz="1000" dirty="0"/>
                <a:t>기관</a:t>
              </a:r>
              <a:r>
                <a:rPr lang="en-US" altLang="ko-KR" sz="1000" dirty="0"/>
                <a:t>/</a:t>
              </a:r>
              <a:r>
                <a:rPr lang="ko-KR" altLang="en-US" sz="1000" dirty="0"/>
                <a:t>업체 항목에서 원하는 항목을 선택한다</a:t>
              </a:r>
              <a:r>
                <a:rPr lang="en-US" altLang="ko-KR" sz="1000" dirty="0"/>
                <a:t>.(ex. </a:t>
              </a:r>
              <a:r>
                <a:rPr lang="ko-KR" altLang="en-US" sz="1000" dirty="0" err="1"/>
                <a:t>수요기관</a:t>
              </a:r>
              <a:r>
                <a:rPr lang="en-US" altLang="ko-KR" sz="1000" dirty="0"/>
                <a:t>)</a:t>
              </a:r>
            </a:p>
            <a:p>
              <a:pPr marL="176213" indent="-176213" defTabSz="914400">
                <a:spcBef>
                  <a:spcPts val="300"/>
                </a:spcBef>
              </a:pPr>
              <a:r>
                <a:rPr lang="en-US" altLang="ko-KR" sz="1000" dirty="0"/>
                <a:t>[</a:t>
              </a:r>
              <a:r>
                <a:rPr lang="ko-KR" altLang="en-US" sz="1000" dirty="0"/>
                <a:t>검색</a:t>
              </a:r>
              <a:r>
                <a:rPr lang="en-US" altLang="ko-KR" sz="1000" dirty="0"/>
                <a:t>] </a:t>
              </a:r>
              <a:r>
                <a:rPr lang="ko-KR" altLang="en-US" sz="1000" dirty="0"/>
                <a:t>버튼을 클릭하여 </a:t>
              </a:r>
              <a:r>
                <a:rPr lang="ko-KR" altLang="en-US" sz="1000" dirty="0" err="1"/>
                <a:t>기관코드</a:t>
              </a:r>
              <a:r>
                <a:rPr lang="ko-KR" altLang="en-US" sz="1000" dirty="0"/>
                <a:t> 또는 사업자등록번호를 조회 후 선택한다</a:t>
              </a:r>
              <a:r>
                <a:rPr lang="en-US" altLang="ko-KR" sz="1000" dirty="0"/>
                <a:t>.</a:t>
              </a:r>
            </a:p>
            <a:p>
              <a:pPr marL="0" indent="0" defTabSz="914400">
                <a:spcBef>
                  <a:spcPts val="300"/>
                </a:spcBef>
                <a:buNone/>
              </a:pPr>
              <a:endParaRPr lang="en-US" altLang="ko-KR" sz="1000" dirty="0"/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20AC54D-98D8-4857-919F-540067ED22C6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D8D694F-37EB-41CD-B891-438D05C87A50}"/>
              </a:ext>
            </a:extLst>
          </p:cNvPr>
          <p:cNvGrpSpPr/>
          <p:nvPr/>
        </p:nvGrpSpPr>
        <p:grpSpPr>
          <a:xfrm>
            <a:off x="6835171" y="1958268"/>
            <a:ext cx="2539813" cy="716035"/>
            <a:chOff x="8145694" y="2206400"/>
            <a:chExt cx="2799674" cy="789297"/>
          </a:xfrm>
        </p:grpSpPr>
        <p:sp>
          <p:nvSpPr>
            <p:cNvPr id="45" name="사각형: 둥근 모서리 54">
              <a:extLst>
                <a:ext uri="{FF2B5EF4-FFF2-40B4-BE49-F238E27FC236}">
                  <a16:creationId xmlns:a16="http://schemas.microsoft.com/office/drawing/2014/main" id="{D0ED87DA-5040-4987-AFD8-956C2A644C82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목적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DBE80C-0E37-4DFF-96DB-678292A21E78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47426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</a:lstStyle>
            <a:p>
              <a:r>
                <a:rPr lang="ko-KR" altLang="en-US" dirty="0" err="1"/>
                <a:t>신규소속을</a:t>
              </a:r>
              <a:r>
                <a:rPr lang="ko-KR" altLang="en-US" dirty="0"/>
                <a:t> 등록하기 위한 화면</a:t>
              </a:r>
              <a:endParaRPr lang="en-US" altLang="ko-KR" dirty="0"/>
            </a:p>
            <a:p>
              <a:endParaRPr lang="en-US" altLang="ko-KR" dirty="0"/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7D186B11-23D8-4E51-B500-7C8388FC6E95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5D10FC1-5FB7-4B2B-AEF0-FEB7C712DFCB}"/>
              </a:ext>
            </a:extLst>
          </p:cNvPr>
          <p:cNvGrpSpPr/>
          <p:nvPr/>
        </p:nvGrpSpPr>
        <p:grpSpPr>
          <a:xfrm>
            <a:off x="6835170" y="2709633"/>
            <a:ext cx="2539813" cy="532780"/>
            <a:chOff x="8145694" y="2206400"/>
            <a:chExt cx="2799674" cy="587292"/>
          </a:xfrm>
        </p:grpSpPr>
        <p:sp>
          <p:nvSpPr>
            <p:cNvPr id="50" name="사각형: 둥근 모서리 77">
              <a:extLst>
                <a:ext uri="{FF2B5EF4-FFF2-40B4-BE49-F238E27FC236}">
                  <a16:creationId xmlns:a16="http://schemas.microsoft.com/office/drawing/2014/main" id="{D80EE21B-01F6-4A5D-A42A-8FA06035D051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이용자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49F2C9-916D-4495-A9A5-19EC64F2A732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27226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</a:pPr>
              <a:r>
                <a:rPr lang="ko-KR" altLang="en-US" sz="998" spc="-4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개인 이용자</a:t>
              </a:r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022DECF9-FAFE-4B3E-BA8D-E1FCBA0DD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4" y="2209134"/>
            <a:ext cx="6003540" cy="2348574"/>
          </a:xfrm>
          <a:prstGeom prst="rect">
            <a:avLst/>
          </a:prstGeom>
        </p:spPr>
      </p:pic>
      <p:sp>
        <p:nvSpPr>
          <p:cNvPr id="29" name="직사각형 240">
            <a:extLst>
              <a:ext uri="{FF2B5EF4-FFF2-40B4-BE49-F238E27FC236}">
                <a16:creationId xmlns:a16="http://schemas.microsoft.com/office/drawing/2014/main" id="{7C5FD383-F0C4-47D3-ACCC-3C3C7545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802" y="3398455"/>
            <a:ext cx="257175" cy="128588"/>
          </a:xfrm>
          <a:prstGeom prst="rect">
            <a:avLst/>
          </a:prstGeom>
          <a:noFill/>
          <a:ln w="19050">
            <a:solidFill>
              <a:srgbClr val="E4032E"/>
            </a:solidFill>
            <a:prstDash val="solid"/>
          </a:ln>
          <a:effectLst>
            <a:outerShdw blurRad="25400" dist="12700" dir="198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lvl="1" defTabSz="1021313"/>
            <a:endParaRPr lang="ko-KR" altLang="en-US" sz="816" spc="-19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고딕" panose="020D0304000000000000" pitchFamily="50" charset="-127"/>
              <a:ea typeface="나눔고딕" panose="020D0304000000000000" pitchFamily="50" charset="-127"/>
              <a:sym typeface="나눔고딕 Bold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697DC909-9C83-458A-9934-A70AB94A0499}"/>
              </a:ext>
            </a:extLst>
          </p:cNvPr>
          <p:cNvCxnSpPr>
            <a:cxnSpLocks/>
            <a:stCxn id="33" idx="0"/>
            <a:endCxn id="29" idx="2"/>
          </p:cNvCxnSpPr>
          <p:nvPr/>
        </p:nvCxnSpPr>
        <p:spPr>
          <a:xfrm flipH="1" flipV="1">
            <a:off x="1842390" y="3527043"/>
            <a:ext cx="149243" cy="846875"/>
          </a:xfrm>
          <a:prstGeom prst="straightConnector1">
            <a:avLst/>
          </a:prstGeom>
          <a:ln w="25400">
            <a:solidFill>
              <a:srgbClr val="E4032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사각형 설명선 188">
            <a:extLst>
              <a:ext uri="{FF2B5EF4-FFF2-40B4-BE49-F238E27FC236}">
                <a16:creationId xmlns:a16="http://schemas.microsoft.com/office/drawing/2014/main" id="{3689705B-E054-47E2-9B72-B36C77A35D28}"/>
              </a:ext>
            </a:extLst>
          </p:cNvPr>
          <p:cNvSpPr/>
          <p:nvPr/>
        </p:nvSpPr>
        <p:spPr>
          <a:xfrm>
            <a:off x="992415" y="4373918"/>
            <a:ext cx="1998436" cy="1696682"/>
          </a:xfrm>
          <a:prstGeom prst="roundRect">
            <a:avLst>
              <a:gd name="adj" fmla="val 3382"/>
            </a:avLst>
          </a:prstGeom>
          <a:solidFill>
            <a:schemeClr val="bg1"/>
          </a:solidFill>
          <a:ln w="25400">
            <a:solidFill>
              <a:srgbClr val="E4032E"/>
            </a:solidFill>
          </a:ln>
          <a:effectLst>
            <a:outerShdw blurRad="635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659" rtlCol="0" anchor="t"/>
          <a:lstStyle/>
          <a:p>
            <a:pPr algn="ctr" defTabSz="988225"/>
            <a:r>
              <a:rPr lang="ko-KR" altLang="en-US" sz="1452" b="1" spc="-9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4032E"/>
                </a:solidFill>
                <a:latin typeface="+mn-ea"/>
              </a:rPr>
              <a:t>등록기관코드선택 팝업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37" y="4666250"/>
            <a:ext cx="1851663" cy="1351590"/>
          </a:xfrm>
          <a:prstGeom prst="rect">
            <a:avLst/>
          </a:prstGeom>
        </p:spPr>
      </p:pic>
      <p:sp>
        <p:nvSpPr>
          <p:cNvPr id="39" name="타원 38">
            <a:extLst>
              <a:ext uri="{FF2B5EF4-FFF2-40B4-BE49-F238E27FC236}">
                <a16:creationId xmlns:a16="http://schemas.microsoft.com/office/drawing/2014/main" id="{D44AD864-EEFF-4627-96CE-EBBE50F1205D}"/>
              </a:ext>
            </a:extLst>
          </p:cNvPr>
          <p:cNvSpPr/>
          <p:nvPr/>
        </p:nvSpPr>
        <p:spPr>
          <a:xfrm>
            <a:off x="992415" y="2836096"/>
            <a:ext cx="195628" cy="195628"/>
          </a:xfrm>
          <a:prstGeom prst="ellipse">
            <a:avLst/>
          </a:prstGeom>
          <a:solidFill>
            <a:srgbClr val="E4032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ts val="544"/>
              </a:spcBef>
              <a:spcAft>
                <a:spcPts val="635"/>
              </a:spcAft>
              <a:buSzPct val="100000"/>
              <a:tabLst>
                <a:tab pos="519694" algn="l"/>
                <a:tab pos="4157551" algn="r"/>
              </a:tabLst>
            </a:pPr>
            <a:r>
              <a:rPr lang="en-US" altLang="ko-KR" sz="998" spc="-27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998" spc="-27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1" name="직사각형 240">
            <a:extLst>
              <a:ext uri="{FF2B5EF4-FFF2-40B4-BE49-F238E27FC236}">
                <a16:creationId xmlns:a16="http://schemas.microsoft.com/office/drawing/2014/main" id="{7C5FD383-F0C4-47D3-ACCC-3C3C7545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456" y="3032511"/>
            <a:ext cx="1244640" cy="152394"/>
          </a:xfrm>
          <a:prstGeom prst="rect">
            <a:avLst/>
          </a:prstGeom>
          <a:noFill/>
          <a:ln w="19050">
            <a:solidFill>
              <a:srgbClr val="E4032E"/>
            </a:solidFill>
            <a:prstDash val="solid"/>
          </a:ln>
          <a:effectLst>
            <a:outerShdw blurRad="25400" dist="12700" dir="198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lvl="1" defTabSz="1021313"/>
            <a:endParaRPr lang="ko-KR" altLang="en-US" sz="816" spc="-19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고딕" panose="020D0304000000000000" pitchFamily="50" charset="-127"/>
              <a:ea typeface="나눔고딕" panose="020D0304000000000000" pitchFamily="50" charset="-127"/>
              <a:sym typeface="나눔고딕 Bold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D44AD864-EEFF-4627-96CE-EBBE50F1205D}"/>
              </a:ext>
            </a:extLst>
          </p:cNvPr>
          <p:cNvSpPr/>
          <p:nvPr/>
        </p:nvSpPr>
        <p:spPr>
          <a:xfrm>
            <a:off x="1487295" y="3213106"/>
            <a:ext cx="195628" cy="185349"/>
          </a:xfrm>
          <a:prstGeom prst="ellipse">
            <a:avLst/>
          </a:prstGeom>
          <a:solidFill>
            <a:srgbClr val="E4032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ts val="544"/>
              </a:spcBef>
              <a:spcAft>
                <a:spcPts val="635"/>
              </a:spcAft>
              <a:buSzPct val="100000"/>
              <a:tabLst>
                <a:tab pos="519694" algn="l"/>
                <a:tab pos="4157551" algn="r"/>
              </a:tabLst>
            </a:pPr>
            <a:r>
              <a:rPr lang="en-US" altLang="ko-KR" sz="998" spc="-27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998" spc="-27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969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A87DD8C-8D4C-493F-91A0-33727E073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개인소속변경 상세 기능 설명 </a:t>
            </a:r>
            <a:r>
              <a:rPr lang="en-US" altLang="ko-KR" dirty="0"/>
              <a:t>&gt; 2. </a:t>
            </a:r>
            <a:r>
              <a:rPr lang="ko-KR" altLang="en-US" dirty="0"/>
              <a:t>신규소속등록</a:t>
            </a:r>
          </a:p>
          <a:p>
            <a:endParaRPr lang="ko-KR" altLang="en-US" dirty="0"/>
          </a:p>
        </p:txBody>
      </p:sp>
      <p:sp>
        <p:nvSpPr>
          <p:cNvPr id="8" name="텍스트 개체 틀 9">
            <a:extLst>
              <a:ext uri="{FF2B5EF4-FFF2-40B4-BE49-F238E27FC236}">
                <a16:creationId xmlns:a16="http://schemas.microsoft.com/office/drawing/2014/main" id="{8B73FEA4-91E9-4CC2-9C96-ABFA7EDF8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신규소속등록</a:t>
            </a:r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00AF3415-CD62-411D-BF14-B65C1E842E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/>
              <a:t>이용자관리 </a:t>
            </a:r>
            <a:r>
              <a:rPr lang="en-US" altLang="ko-KR"/>
              <a:t>&gt;</a:t>
            </a:r>
            <a:r>
              <a:rPr lang="ko-KR" altLang="en-US"/>
              <a:t> 회원정보관리 </a:t>
            </a:r>
            <a:r>
              <a:rPr lang="en-US" altLang="ko-KR"/>
              <a:t>&gt; </a:t>
            </a:r>
            <a:r>
              <a:rPr lang="ko-KR" altLang="en-US" dirty="0"/>
              <a:t>개인회원소속선택 </a:t>
            </a:r>
            <a:r>
              <a:rPr lang="en-US" altLang="ko-KR" dirty="0"/>
              <a:t>&gt; </a:t>
            </a:r>
            <a:r>
              <a:rPr lang="ko-KR" altLang="en-US" dirty="0"/>
              <a:t>신규등록</a:t>
            </a:r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466F-E828-42B6-B787-13878AF1ADFA}"/>
              </a:ext>
            </a:extLst>
          </p:cNvPr>
          <p:cNvSpPr txBox="1"/>
          <p:nvPr/>
        </p:nvSpPr>
        <p:spPr>
          <a:xfrm>
            <a:off x="7619784" y="1639041"/>
            <a:ext cx="970587" cy="22345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wrap="none" lIns="0" tIns="0" rIns="0" bIns="0" rtlCol="0" anchor="ctr">
            <a:spAutoFit/>
          </a:bodyPr>
          <a:lstStyle/>
          <a:p>
            <a:pPr algn="ctr" latinLnBrk="0">
              <a:buClr>
                <a:schemeClr val="tx1">
                  <a:lumMod val="65000"/>
                  <a:lumOff val="35000"/>
                </a:schemeClr>
              </a:buClr>
              <a:buSzPct val="90000"/>
            </a:pP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 </a:t>
            </a:r>
            <a:r>
              <a:rPr lang="ko-KR" altLang="en-US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화면 설명 </a:t>
            </a: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]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7A58B7C-73BA-4BB8-86BF-8F51B5395635}"/>
              </a:ext>
            </a:extLst>
          </p:cNvPr>
          <p:cNvGrpSpPr/>
          <p:nvPr/>
        </p:nvGrpSpPr>
        <p:grpSpPr>
          <a:xfrm>
            <a:off x="6835170" y="3285204"/>
            <a:ext cx="2539813" cy="1547676"/>
            <a:chOff x="8145694" y="2206400"/>
            <a:chExt cx="2799674" cy="1706032"/>
          </a:xfrm>
        </p:grpSpPr>
        <p:sp>
          <p:nvSpPr>
            <p:cNvPr id="21" name="사각형: 둥근 모서리 81">
              <a:extLst>
                <a:ext uri="{FF2B5EF4-FFF2-40B4-BE49-F238E27FC236}">
                  <a16:creationId xmlns:a16="http://schemas.microsoft.com/office/drawing/2014/main" id="{F61B04CF-BE47-4D98-AEAA-E9F168534044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처리절차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E35FD1-1FD1-42D9-8437-2E78E7CE5EF1}"/>
                </a:ext>
              </a:extLst>
            </p:cNvPr>
            <p:cNvSpPr txBox="1"/>
            <p:nvPr/>
          </p:nvSpPr>
          <p:spPr>
            <a:xfrm>
              <a:off x="8304105" y="2521434"/>
              <a:ext cx="2641263" cy="139099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163296" indent="-163296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+mj-ea"/>
                <a:buAutoNum type="circleNumDbPlain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176213" indent="-176213" defTabSz="914400">
                <a:spcBef>
                  <a:spcPts val="300"/>
                </a:spcBef>
              </a:pPr>
              <a:r>
                <a:rPr lang="ko-KR" altLang="en-US" sz="1000" dirty="0"/>
                <a:t>기관 선택 후 </a:t>
              </a:r>
              <a:r>
                <a:rPr lang="ko-KR" altLang="en-US" sz="1000" dirty="0" err="1"/>
                <a:t>기관코드와</a:t>
              </a:r>
              <a:r>
                <a:rPr lang="ko-KR" altLang="en-US" sz="1000" dirty="0"/>
                <a:t> </a:t>
              </a:r>
              <a:r>
                <a:rPr lang="ko-KR" altLang="en-US" sz="1000" dirty="0" err="1"/>
                <a:t>기관명은</a:t>
              </a:r>
              <a:r>
                <a:rPr lang="ko-KR" altLang="en-US" sz="1000" dirty="0"/>
                <a:t> 자동으로 입력된다</a:t>
              </a:r>
              <a:r>
                <a:rPr lang="en-US" altLang="ko-KR" sz="1000" dirty="0"/>
                <a:t>.</a:t>
              </a:r>
            </a:p>
            <a:p>
              <a:pPr marL="176213" indent="-176213" defTabSz="914400">
                <a:spcBef>
                  <a:spcPts val="300"/>
                </a:spcBef>
              </a:pPr>
              <a:r>
                <a:rPr lang="ko-KR" altLang="en-US" sz="1000" dirty="0"/>
                <a:t>관리자로 신청 시 관리자를 </a:t>
              </a:r>
              <a:r>
                <a:rPr lang="ko-KR" altLang="en-US" sz="1000" dirty="0" err="1"/>
                <a:t>체크후</a:t>
              </a:r>
              <a:r>
                <a:rPr lang="ko-KR" altLang="en-US" sz="1000" dirty="0"/>
                <a:t> </a:t>
              </a:r>
              <a:r>
                <a:rPr lang="en-US" altLang="ko-KR" sz="1000" dirty="0"/>
                <a:t>[</a:t>
              </a:r>
              <a:r>
                <a:rPr lang="ko-KR" altLang="en-US" sz="1000" dirty="0"/>
                <a:t>저장</a:t>
              </a:r>
              <a:r>
                <a:rPr lang="en-US" altLang="ko-KR" sz="1000" dirty="0"/>
                <a:t>]</a:t>
              </a:r>
              <a:r>
                <a:rPr lang="ko-KR" altLang="en-US" sz="1000" dirty="0"/>
                <a:t>버튼을 클릭한다</a:t>
              </a:r>
              <a:r>
                <a:rPr lang="en-US" altLang="ko-KR" sz="1000" dirty="0"/>
                <a:t>.</a:t>
              </a:r>
            </a:p>
            <a:p>
              <a:pPr marL="176213" indent="-176213" defTabSz="914400">
                <a:spcBef>
                  <a:spcPts val="300"/>
                </a:spcBef>
              </a:pPr>
              <a:r>
                <a:rPr lang="ko-KR" altLang="en-US" sz="1000" dirty="0"/>
                <a:t>관리자는 공동인증서를 서명하면 바로 관리자로 등록된다</a:t>
              </a:r>
              <a:r>
                <a:rPr lang="en-US" altLang="ko-KR" sz="1000" dirty="0"/>
                <a:t>.</a:t>
              </a: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20AC54D-98D8-4857-919F-540067ED22C6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D8D694F-37EB-41CD-B891-438D05C87A50}"/>
              </a:ext>
            </a:extLst>
          </p:cNvPr>
          <p:cNvGrpSpPr/>
          <p:nvPr/>
        </p:nvGrpSpPr>
        <p:grpSpPr>
          <a:xfrm>
            <a:off x="6835171" y="1958268"/>
            <a:ext cx="2539813" cy="532780"/>
            <a:chOff x="8145694" y="2206400"/>
            <a:chExt cx="2799674" cy="587292"/>
          </a:xfrm>
        </p:grpSpPr>
        <p:sp>
          <p:nvSpPr>
            <p:cNvPr id="45" name="사각형: 둥근 모서리 54">
              <a:extLst>
                <a:ext uri="{FF2B5EF4-FFF2-40B4-BE49-F238E27FC236}">
                  <a16:creationId xmlns:a16="http://schemas.microsoft.com/office/drawing/2014/main" id="{D0ED87DA-5040-4987-AFD8-956C2A644C82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목적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DBE80C-0E37-4DFF-96DB-678292A21E78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27226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</a:lstStyle>
            <a:p>
              <a:r>
                <a:rPr lang="ko-KR" altLang="en-US" dirty="0" err="1"/>
                <a:t>신규소속을</a:t>
              </a:r>
              <a:r>
                <a:rPr lang="ko-KR" altLang="en-US" dirty="0"/>
                <a:t> 등록하기 위한 화면</a:t>
              </a:r>
              <a:endParaRPr lang="en-US" altLang="ko-KR" dirty="0"/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7D186B11-23D8-4E51-B500-7C8388FC6E95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5D10FC1-5FB7-4B2B-AEF0-FEB7C712DFCB}"/>
              </a:ext>
            </a:extLst>
          </p:cNvPr>
          <p:cNvGrpSpPr/>
          <p:nvPr/>
        </p:nvGrpSpPr>
        <p:grpSpPr>
          <a:xfrm>
            <a:off x="6835170" y="2709633"/>
            <a:ext cx="2539813" cy="532780"/>
            <a:chOff x="8145694" y="2206400"/>
            <a:chExt cx="2799674" cy="587292"/>
          </a:xfrm>
        </p:grpSpPr>
        <p:sp>
          <p:nvSpPr>
            <p:cNvPr id="50" name="사각형: 둥근 모서리 77">
              <a:extLst>
                <a:ext uri="{FF2B5EF4-FFF2-40B4-BE49-F238E27FC236}">
                  <a16:creationId xmlns:a16="http://schemas.microsoft.com/office/drawing/2014/main" id="{D80EE21B-01F6-4A5D-A42A-8FA06035D051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이용자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49F2C9-916D-4495-A9A5-19EC64F2A732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27226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</a:pPr>
              <a:r>
                <a:rPr lang="ko-KR" altLang="en-US" sz="998" spc="-4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개인 이용자</a:t>
              </a:r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022DECF9-FAFE-4B3E-BA8D-E1FCBA0DD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4" y="2159771"/>
            <a:ext cx="5858952" cy="2257611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3185318" y="3329333"/>
            <a:ext cx="356077" cy="87741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44AD864-EEFF-4627-96CE-EBBE50F1205D}"/>
              </a:ext>
            </a:extLst>
          </p:cNvPr>
          <p:cNvSpPr/>
          <p:nvPr/>
        </p:nvSpPr>
        <p:spPr>
          <a:xfrm>
            <a:off x="1148223" y="3106685"/>
            <a:ext cx="168940" cy="181891"/>
          </a:xfrm>
          <a:prstGeom prst="ellipse">
            <a:avLst/>
          </a:prstGeom>
          <a:solidFill>
            <a:srgbClr val="E4032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ts val="544"/>
              </a:spcBef>
              <a:spcAft>
                <a:spcPts val="635"/>
              </a:spcAft>
              <a:buSzPct val="100000"/>
              <a:tabLst>
                <a:tab pos="519694" algn="l"/>
                <a:tab pos="4157551" algn="r"/>
              </a:tabLst>
            </a:pPr>
            <a:r>
              <a:rPr lang="en-US" altLang="ko-KR" sz="998" spc="-27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998" spc="-27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232693" y="3328111"/>
            <a:ext cx="356077" cy="87741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44AD864-EEFF-4627-96CE-EBBE50F1205D}"/>
              </a:ext>
            </a:extLst>
          </p:cNvPr>
          <p:cNvSpPr/>
          <p:nvPr/>
        </p:nvSpPr>
        <p:spPr>
          <a:xfrm>
            <a:off x="2916326" y="3415852"/>
            <a:ext cx="183744" cy="182197"/>
          </a:xfrm>
          <a:prstGeom prst="ellipse">
            <a:avLst/>
          </a:prstGeom>
          <a:solidFill>
            <a:srgbClr val="E4032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ts val="544"/>
              </a:spcBef>
              <a:spcAft>
                <a:spcPts val="635"/>
              </a:spcAft>
              <a:buSzPct val="100000"/>
              <a:tabLst>
                <a:tab pos="519694" algn="l"/>
                <a:tab pos="4157551" algn="r"/>
              </a:tabLst>
            </a:pPr>
            <a:r>
              <a:rPr lang="en-US" altLang="ko-KR" sz="998" spc="-27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endParaRPr lang="ko-KR" altLang="en-US" sz="998" spc="-27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직사각형 240">
            <a:extLst>
              <a:ext uri="{FF2B5EF4-FFF2-40B4-BE49-F238E27FC236}">
                <a16:creationId xmlns:a16="http://schemas.microsoft.com/office/drawing/2014/main" id="{7C5FD383-F0C4-47D3-ACCC-3C3C754587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89344" y="4213998"/>
            <a:ext cx="292321" cy="161925"/>
          </a:xfrm>
          <a:prstGeom prst="rect">
            <a:avLst/>
          </a:prstGeom>
          <a:noFill/>
          <a:ln w="19050">
            <a:solidFill>
              <a:srgbClr val="E4032E"/>
            </a:solidFill>
            <a:prstDash val="solid"/>
          </a:ln>
          <a:effectLst>
            <a:outerShdw blurRad="25400" dist="12700" dir="198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lvl="1" defTabSz="1021313"/>
            <a:endParaRPr lang="ko-KR" altLang="en-US" sz="816" spc="-19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고딕" panose="020D0304000000000000" pitchFamily="50" charset="-127"/>
              <a:ea typeface="나눔고딕" panose="020D0304000000000000" pitchFamily="50" charset="-127"/>
              <a:sym typeface="나눔고딕 Bold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D44AD864-EEFF-4627-96CE-EBBE50F1205D}"/>
              </a:ext>
            </a:extLst>
          </p:cNvPr>
          <p:cNvSpPr/>
          <p:nvPr/>
        </p:nvSpPr>
        <p:spPr>
          <a:xfrm>
            <a:off x="5945470" y="4203068"/>
            <a:ext cx="182666" cy="172855"/>
          </a:xfrm>
          <a:prstGeom prst="ellipse">
            <a:avLst/>
          </a:prstGeom>
          <a:solidFill>
            <a:srgbClr val="E4032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ts val="544"/>
              </a:spcBef>
              <a:spcAft>
                <a:spcPts val="635"/>
              </a:spcAft>
              <a:buSzPct val="100000"/>
              <a:tabLst>
                <a:tab pos="519694" algn="l"/>
                <a:tab pos="4157551" algn="r"/>
              </a:tabLst>
            </a:pPr>
            <a:r>
              <a:rPr lang="en-US" altLang="ko-KR" sz="998" spc="-27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endParaRPr lang="ko-KR" altLang="en-US" sz="998" spc="-27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사각형 설명선 188">
            <a:extLst>
              <a:ext uri="{FF2B5EF4-FFF2-40B4-BE49-F238E27FC236}">
                <a16:creationId xmlns:a16="http://schemas.microsoft.com/office/drawing/2014/main" id="{3689705B-E054-47E2-9B72-B36C77A35D28}"/>
              </a:ext>
            </a:extLst>
          </p:cNvPr>
          <p:cNvSpPr/>
          <p:nvPr/>
        </p:nvSpPr>
        <p:spPr>
          <a:xfrm>
            <a:off x="3100069" y="3909060"/>
            <a:ext cx="1951991" cy="2175561"/>
          </a:xfrm>
          <a:prstGeom prst="roundRect">
            <a:avLst>
              <a:gd name="adj" fmla="val 3382"/>
            </a:avLst>
          </a:prstGeom>
          <a:solidFill>
            <a:schemeClr val="bg1"/>
          </a:solidFill>
          <a:ln w="25400">
            <a:solidFill>
              <a:srgbClr val="E4032E"/>
            </a:solidFill>
          </a:ln>
          <a:effectLst>
            <a:outerShdw blurRad="635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659" rtlCol="0" anchor="t"/>
          <a:lstStyle/>
          <a:p>
            <a:pPr algn="ctr" defTabSz="988225"/>
            <a:r>
              <a:rPr lang="ko-KR" altLang="en-US" sz="1452" b="1" spc="-9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4032E"/>
                </a:solidFill>
                <a:latin typeface="+mn-ea"/>
              </a:rPr>
              <a:t>공동인증서</a:t>
            </a:r>
            <a:r>
              <a:rPr lang="ko-KR" altLang="en-US" sz="1452" b="1" spc="-9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4032E"/>
                </a:solidFill>
                <a:latin typeface="+mn-ea"/>
              </a:rPr>
              <a:t> 서명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951" y="4203068"/>
            <a:ext cx="1785214" cy="1855282"/>
          </a:xfrm>
          <a:prstGeom prst="rect">
            <a:avLst/>
          </a:prstGeom>
        </p:spPr>
      </p:pic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697DC909-9C83-458A-9934-A70AB94A0499}"/>
              </a:ext>
            </a:extLst>
          </p:cNvPr>
          <p:cNvCxnSpPr>
            <a:cxnSpLocks/>
            <a:stCxn id="38" idx="1"/>
            <a:endCxn id="40" idx="3"/>
          </p:cNvCxnSpPr>
          <p:nvPr/>
        </p:nvCxnSpPr>
        <p:spPr>
          <a:xfrm flipH="1">
            <a:off x="5052060" y="4294960"/>
            <a:ext cx="1137284" cy="701881"/>
          </a:xfrm>
          <a:prstGeom prst="straightConnector1">
            <a:avLst/>
          </a:prstGeom>
          <a:ln w="25400">
            <a:solidFill>
              <a:srgbClr val="E4032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8F5884F-6817-4798-B364-25A33F98BFA2}"/>
              </a:ext>
            </a:extLst>
          </p:cNvPr>
          <p:cNvGrpSpPr/>
          <p:nvPr/>
        </p:nvGrpSpPr>
        <p:grpSpPr>
          <a:xfrm>
            <a:off x="6845515" y="5410490"/>
            <a:ext cx="2539813" cy="884990"/>
            <a:chOff x="8145694" y="2206400"/>
            <a:chExt cx="2799674" cy="975538"/>
          </a:xfrm>
        </p:grpSpPr>
        <p:sp>
          <p:nvSpPr>
            <p:cNvPr id="53" name="사각형: 둥근 모서리 85">
              <a:extLst>
                <a:ext uri="{FF2B5EF4-FFF2-40B4-BE49-F238E27FC236}">
                  <a16:creationId xmlns:a16="http://schemas.microsoft.com/office/drawing/2014/main" id="{DAFCCFCE-0BEB-4724-B274-2FF89CC69E02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주의사항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886BFBC-13E5-4B1B-AD56-9AE208F53D72}"/>
                </a:ext>
              </a:extLst>
            </p:cNvPr>
            <p:cNvSpPr txBox="1"/>
            <p:nvPr/>
          </p:nvSpPr>
          <p:spPr>
            <a:xfrm>
              <a:off x="8304105" y="2521427"/>
              <a:ext cx="2641263" cy="66051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indent="0" latinLnBrk="1">
                <a:lnSpc>
                  <a:spcPct val="110000"/>
                </a:lnSpc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+mj-ea"/>
                <a:buNone/>
                <a:defRPr sz="1000" b="0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171450" indent="-171450">
                <a:buSzPct val="90000"/>
                <a:buFontTx/>
                <a:buChar char="-"/>
              </a:pPr>
              <a:r>
                <a:rPr lang="ko-KR" altLang="en-US" sz="998" dirty="0"/>
                <a:t>관리자가 아닌 일반 담당자로 등록 시 업체</a:t>
              </a:r>
              <a:r>
                <a:rPr lang="en-US" altLang="ko-KR" sz="998" dirty="0"/>
                <a:t>/</a:t>
              </a:r>
              <a:r>
                <a:rPr lang="ko-KR" altLang="en-US" sz="998" dirty="0"/>
                <a:t>기관 관리자의 소속 승인 처리 후 해당 소속으로 등록이 완료된다</a:t>
              </a:r>
              <a:r>
                <a:rPr lang="en-US" altLang="ko-KR" sz="998" dirty="0"/>
                <a:t>.</a:t>
              </a:r>
            </a:p>
          </p:txBody>
        </p: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12BB4051-857F-4A17-B692-40EC751799C9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728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4">
            <a:extLst>
              <a:ext uri="{FF2B5EF4-FFF2-40B4-BE49-F238E27FC236}">
                <a16:creationId xmlns:a16="http://schemas.microsoft.com/office/drawing/2014/main" id="{8214F82C-01FA-4119-AA72-CF1D4DAA7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808" y="3135930"/>
            <a:ext cx="3694729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latinLnBrk="1"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eaLnBrk="1" hangingPunct="1"/>
            <a:r>
              <a:rPr lang="en-US" altLang="ko-KR" sz="3266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End of Document</a:t>
            </a:r>
            <a:endParaRPr lang="ko-KR" altLang="en-US" sz="3266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611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F7D2DF64-51F4-47E3-B3A7-463036992471}"/>
              </a:ext>
            </a:extLst>
          </p:cNvPr>
          <p:cNvSpPr/>
          <p:nvPr/>
        </p:nvSpPr>
        <p:spPr>
          <a:xfrm>
            <a:off x="1258514" y="1920751"/>
            <a:ext cx="8128834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0537" fontAlgn="ctr">
              <a:tabLst>
                <a:tab pos="34564" algn="l"/>
                <a:tab pos="933237" algn="l"/>
              </a:tabLst>
            </a:pPr>
            <a:r>
              <a:rPr lang="en-US" altLang="ko-KR" sz="3992" b="1" spc="-91" dirty="0">
                <a:ln>
                  <a:solidFill>
                    <a:srgbClr val="5B9BD5">
                      <a:alpha val="0"/>
                    </a:srgbClr>
                  </a:solidFill>
                </a:ln>
                <a:gradFill>
                  <a:gsLst>
                    <a:gs pos="5344">
                      <a:schemeClr val="bg1"/>
                    </a:gs>
                    <a:gs pos="14504">
                      <a:schemeClr val="bg1"/>
                    </a:gs>
                  </a:gsLst>
                  <a:lin ang="5400000" scaled="1"/>
                </a:gradFill>
                <a:latin typeface="+mn-ea"/>
              </a:rPr>
              <a:t>Ⅰ.</a:t>
            </a:r>
            <a:r>
              <a:rPr lang="en-US" altLang="ko-KR" sz="2900" b="1" spc="-91" dirty="0">
                <a:ln>
                  <a:solidFill>
                    <a:srgbClr val="5B9BD5">
                      <a:alpha val="0"/>
                    </a:srgbClr>
                  </a:solidFill>
                </a:ln>
                <a:gradFill>
                  <a:gsLst>
                    <a:gs pos="5344">
                      <a:schemeClr val="bg1"/>
                    </a:gs>
                    <a:gs pos="14504">
                      <a:schemeClr val="bg1"/>
                    </a:gs>
                  </a:gsLst>
                  <a:lin ang="5400000" scaled="1"/>
                </a:gradFill>
                <a:latin typeface="+mn-ea"/>
              </a:rPr>
              <a:t> </a:t>
            </a:r>
            <a:r>
              <a:rPr lang="ko-KR" altLang="en-US" sz="2900" b="1" spc="-91" dirty="0">
                <a:ln>
                  <a:solidFill>
                    <a:srgbClr val="5B9BD5">
                      <a:alpha val="0"/>
                    </a:srgbClr>
                  </a:solidFill>
                </a:ln>
                <a:gradFill>
                  <a:gsLst>
                    <a:gs pos="5344">
                      <a:schemeClr val="bg1"/>
                    </a:gs>
                    <a:gs pos="14504">
                      <a:schemeClr val="bg1"/>
                    </a:gs>
                  </a:gsLst>
                  <a:lin ang="5400000" scaled="1"/>
                </a:gradFill>
                <a:latin typeface="+mn-ea"/>
              </a:rPr>
              <a:t>개인소속변경 개요</a:t>
            </a:r>
            <a:endParaRPr lang="en-US" altLang="ko-KR" sz="2900" b="1" spc="-91" dirty="0">
              <a:ln>
                <a:solidFill>
                  <a:srgbClr val="5B9BD5">
                    <a:alpha val="0"/>
                  </a:srgbClr>
                </a:solidFill>
              </a:ln>
              <a:gradFill>
                <a:gsLst>
                  <a:gs pos="5344">
                    <a:schemeClr val="bg1"/>
                  </a:gs>
                  <a:gs pos="14504">
                    <a:schemeClr val="bg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E0DA5C7-2BAF-4744-B00D-3BD8D8DF324B}"/>
              </a:ext>
            </a:extLst>
          </p:cNvPr>
          <p:cNvSpPr/>
          <p:nvPr/>
        </p:nvSpPr>
        <p:spPr>
          <a:xfrm>
            <a:off x="1936445" y="2575039"/>
            <a:ext cx="1418017" cy="455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8210" indent="-248210" defTabSz="940537" fontAlgn="ctr">
              <a:lnSpc>
                <a:spcPct val="130000"/>
              </a:lnSpc>
              <a:buFont typeface="+mj-lt"/>
              <a:buAutoNum type="arabicPeriod"/>
            </a:pPr>
            <a:r>
              <a:rPr lang="ko-KR" altLang="en-US" sz="1814" b="1" spc="-45" dirty="0">
                <a:ln>
                  <a:solidFill>
                    <a:srgbClr val="5B9BD5">
                      <a:alpha val="0"/>
                    </a:srgbClr>
                  </a:solidFill>
                </a:ln>
                <a:gradFill>
                  <a:gsLst>
                    <a:gs pos="3817">
                      <a:schemeClr val="bg1"/>
                    </a:gs>
                    <a:gs pos="14504">
                      <a:schemeClr val="bg1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 개요</a:t>
            </a:r>
            <a:endParaRPr lang="ko-KR" altLang="en-US" sz="1814" spc="-45" dirty="0">
              <a:ln>
                <a:solidFill>
                  <a:srgbClr val="5B9BD5">
                    <a:alpha val="0"/>
                  </a:srgbClr>
                </a:solidFill>
              </a:ln>
              <a:gradFill>
                <a:gsLst>
                  <a:gs pos="3817">
                    <a:schemeClr val="bg1"/>
                  </a:gs>
                  <a:gs pos="14504">
                    <a:schemeClr val="bg1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909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7DE3C20-CEB5-4979-902F-4B7FD5385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Ⅰ. </a:t>
            </a:r>
            <a:r>
              <a:rPr lang="ko-KR" altLang="en-US" dirty="0"/>
              <a:t>개인소속변경 개요</a:t>
            </a:r>
          </a:p>
        </p:txBody>
      </p:sp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AA00956B-15CF-4AEE-AA85-03FF65A883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업무 개요</a:t>
            </a:r>
          </a:p>
        </p:txBody>
      </p:sp>
      <p:sp>
        <p:nvSpPr>
          <p:cNvPr id="25" name="Text Box 164">
            <a:extLst>
              <a:ext uri="{FF2B5EF4-FFF2-40B4-BE49-F238E27FC236}">
                <a16:creationId xmlns:a16="http://schemas.microsoft.com/office/drawing/2014/main" id="{CC4F816B-80B1-4AF9-BD8C-9E02904D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5905"/>
            <a:ext cx="9906000" cy="1232681"/>
          </a:xfrm>
          <a:prstGeom prst="rect">
            <a:avLst/>
          </a:prstGeom>
          <a:solidFill>
            <a:srgbClr val="ECF3FF"/>
          </a:solidFill>
        </p:spPr>
        <p:txBody>
          <a:bodyPr wrap="square" lIns="0" tIns="166590" rIns="0" bIns="0">
            <a:noAutofit/>
          </a:bodyPr>
          <a:lstStyle>
            <a:defPPr>
              <a:defRPr lang="ko-KR"/>
            </a:defPPr>
            <a:lvl1pPr defTabSz="957774">
              <a:defRPr sz="3200" b="1" spc="-13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 Fallback" pitchFamily="50" charset="-127"/>
                <a:ea typeface="Droid Sans Fallback" pitchFamily="50" charset="-127"/>
                <a:cs typeface="Droid Sans Fallback" pitchFamily="50" charset="-127"/>
              </a:defRPr>
            </a:lvl1pPr>
          </a:lstStyle>
          <a:p>
            <a:pPr algn="ctr" latinLnBrk="0">
              <a:lnSpc>
                <a:spcPct val="110000"/>
              </a:lnSpc>
            </a:pPr>
            <a:endParaRPr lang="en-US" altLang="ko-KR" sz="1481" b="0" spc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ollehche_v2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5817C0-AEE1-4223-BFCE-8A163B3F122E}"/>
              </a:ext>
            </a:extLst>
          </p:cNvPr>
          <p:cNvSpPr txBox="1"/>
          <p:nvPr/>
        </p:nvSpPr>
        <p:spPr>
          <a:xfrm>
            <a:off x="1568908" y="5289198"/>
            <a:ext cx="7263023" cy="1321196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>
              <a:lnSpc>
                <a:spcPct val="110000"/>
              </a:lnSpc>
              <a:spcAft>
                <a:spcPts val="272"/>
              </a:spcAft>
              <a:buClr>
                <a:schemeClr val="tx1">
                  <a:lumMod val="65000"/>
                  <a:lumOff val="35000"/>
                </a:schemeClr>
              </a:buClr>
              <a:buSzPct val="75000"/>
            </a:pP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복수 단체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업체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기관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소속이 가능</a:t>
            </a:r>
            <a:endParaRPr lang="en-US" altLang="ko-KR" sz="1270" spc="-45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10000"/>
              </a:lnSpc>
              <a:spcAft>
                <a:spcPts val="272"/>
              </a:spcAft>
              <a:buClr>
                <a:schemeClr val="tx1">
                  <a:lumMod val="65000"/>
                  <a:lumOff val="35000"/>
                </a:schemeClr>
              </a:buClr>
              <a:buSzPct val="75000"/>
            </a:pP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관리자로 체크 후 해당 단체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업체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기관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의 </a:t>
            </a:r>
            <a:r>
              <a:rPr lang="ko-KR" altLang="en-US" sz="1270" spc="-45" dirty="0" err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사업자용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 공동인증서로 </a:t>
            </a:r>
            <a:r>
              <a:rPr lang="ko-KR" altLang="en-US" sz="1270" spc="-45" dirty="0" err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서명시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,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 바로 해당 소속으로 승인됨</a:t>
            </a:r>
            <a:endParaRPr lang="en-US" altLang="ko-KR" sz="1270" spc="-45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10000"/>
              </a:lnSpc>
              <a:spcAft>
                <a:spcPts val="272"/>
              </a:spcAft>
              <a:buClr>
                <a:schemeClr val="tx1">
                  <a:lumMod val="65000"/>
                  <a:lumOff val="35000"/>
                </a:schemeClr>
              </a:buClr>
              <a:buSzPct val="75000"/>
            </a:pP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관리자로 미 </a:t>
            </a:r>
            <a:r>
              <a:rPr lang="ko-KR" altLang="en-US" sz="1270" spc="-45" dirty="0" err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신청시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해당 단체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업체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기관</a:t>
            </a: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의 관리자가 승인을 해주어야 소속으로 승인됨</a:t>
            </a:r>
            <a:endParaRPr lang="en-US" altLang="ko-KR" sz="1270" spc="-45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10000"/>
              </a:lnSpc>
              <a:spcAft>
                <a:spcPts val="272"/>
              </a:spcAft>
              <a:buClr>
                <a:schemeClr val="tx1">
                  <a:lumMod val="65000"/>
                  <a:lumOff val="35000"/>
                </a:schemeClr>
              </a:buClr>
              <a:buSzPct val="75000"/>
            </a:pPr>
            <a:r>
              <a: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관리자는 복수로 지정 가능함 </a:t>
            </a:r>
            <a:endParaRPr lang="en-US" altLang="ko-KR" sz="1270" spc="-45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10000"/>
              </a:lnSpc>
              <a:spcAft>
                <a:spcPts val="272"/>
              </a:spcAft>
              <a:buClr>
                <a:schemeClr val="tx1">
                  <a:lumMod val="65000"/>
                  <a:lumOff val="35000"/>
                </a:schemeClr>
              </a:buClr>
              <a:buSzPct val="75000"/>
            </a:pPr>
            <a:endParaRPr lang="en-US" altLang="ko-KR" sz="1270" spc="-45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7" name="모서리가 둥근 직사각형 263">
            <a:extLst>
              <a:ext uri="{FF2B5EF4-FFF2-40B4-BE49-F238E27FC236}">
                <a16:creationId xmlns:a16="http://schemas.microsoft.com/office/drawing/2014/main" id="{A7855000-7A8F-4232-BBE6-38AE893C2F99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457468" y="5287797"/>
            <a:ext cx="1008146" cy="1008898"/>
          </a:xfrm>
          <a:prstGeom prst="roundRect">
            <a:avLst>
              <a:gd name="adj" fmla="val 7883"/>
            </a:avLst>
          </a:prstGeom>
          <a:solidFill>
            <a:srgbClr val="A3C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88268"/>
            <a:r>
              <a:rPr lang="ko-KR" altLang="en-US" sz="1452" b="1" spc="-4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유의</a:t>
            </a:r>
            <a:endParaRPr lang="en-US" altLang="ko-KR" sz="1452" b="1" spc="-4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988268"/>
            <a:r>
              <a:rPr lang="ko-KR" altLang="en-US" sz="1452" b="1" spc="-4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사항</a:t>
            </a:r>
            <a:endParaRPr lang="en-US" altLang="ko-KR" sz="1452" b="1" spc="-4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AB6A7D3-4E8D-4F30-843E-0EE66154400E}"/>
              </a:ext>
            </a:extLst>
          </p:cNvPr>
          <p:cNvGrpSpPr/>
          <p:nvPr/>
        </p:nvGrpSpPr>
        <p:grpSpPr>
          <a:xfrm>
            <a:off x="471260" y="1325477"/>
            <a:ext cx="8983889" cy="488337"/>
            <a:chOff x="673987" y="1461096"/>
            <a:chExt cx="9695870" cy="53830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1CC45E-D1D9-4613-9275-B73D8EAB1B17}"/>
                </a:ext>
              </a:extLst>
            </p:cNvPr>
            <p:cNvSpPr txBox="1"/>
            <p:nvPr/>
          </p:nvSpPr>
          <p:spPr>
            <a:xfrm>
              <a:off x="924222" y="1762405"/>
              <a:ext cx="9445635" cy="236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56764" indent="-156764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5000"/>
                <a:buFont typeface="맑은 고딕" panose="020B0503020000020004" pitchFamily="50" charset="-127"/>
                <a:buChar char="○"/>
              </a:pPr>
              <a:r>
                <a:rPr lang="ko-KR" altLang="en-US" sz="1270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개인회원의</a:t>
              </a:r>
              <a:r>
                <a:rPr lang="ko-KR" altLang="en-US" sz="1270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</a:t>
              </a:r>
              <a:r>
                <a:rPr lang="ko-KR" altLang="en-US" sz="1270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소속변경에</a:t>
              </a:r>
              <a:r>
                <a:rPr lang="ko-KR" altLang="en-US" sz="1270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따른 </a:t>
              </a:r>
              <a:r>
                <a:rPr lang="ko-KR" altLang="en-US" sz="1270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소속탈퇴</a:t>
              </a:r>
              <a:r>
                <a:rPr lang="ko-KR" altLang="en-US" sz="1270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및 신규소속등록 절차 업무</a:t>
              </a:r>
              <a:endParaRPr lang="en-US" altLang="ko-KR" sz="1270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44" name="덧셈 기호 53">
              <a:extLst>
                <a:ext uri="{FF2B5EF4-FFF2-40B4-BE49-F238E27FC236}">
                  <a16:creationId xmlns:a16="http://schemas.microsoft.com/office/drawing/2014/main" id="{F276BC87-0324-40E9-B238-280205C01519}"/>
                </a:ext>
              </a:extLst>
            </p:cNvPr>
            <p:cNvSpPr/>
            <p:nvPr/>
          </p:nvSpPr>
          <p:spPr>
            <a:xfrm>
              <a:off x="673987" y="1461096"/>
              <a:ext cx="144466" cy="144463"/>
            </a:xfrm>
            <a:prstGeom prst="mathPlus">
              <a:avLst>
                <a:gd name="adj1" fmla="val 148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14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A4A8960-2975-4636-9B60-3C43628B0253}"/>
              </a:ext>
            </a:extLst>
          </p:cNvPr>
          <p:cNvGrpSpPr/>
          <p:nvPr/>
        </p:nvGrpSpPr>
        <p:grpSpPr>
          <a:xfrm>
            <a:off x="456606" y="1256142"/>
            <a:ext cx="1029524" cy="230832"/>
            <a:chOff x="658813" y="1387060"/>
            <a:chExt cx="1142136" cy="25444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DEE400B-CCE3-4771-A15F-AA28AD693100}"/>
                </a:ext>
              </a:extLst>
            </p:cNvPr>
            <p:cNvSpPr txBox="1"/>
            <p:nvPr/>
          </p:nvSpPr>
          <p:spPr>
            <a:xfrm>
              <a:off x="924225" y="1387060"/>
              <a:ext cx="876724" cy="25444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none" lIns="0" tIns="0" rIns="0" bIns="0" rtlCol="0" anchor="ctr">
              <a:spAutoFit/>
            </a:bodyPr>
            <a:lstStyle/>
            <a:p>
              <a:pPr>
                <a:buClr>
                  <a:schemeClr val="tx1">
                    <a:lumMod val="65000"/>
                    <a:lumOff val="35000"/>
                  </a:schemeClr>
                </a:buClr>
                <a:buSzPct val="90000"/>
              </a:pPr>
              <a:r>
                <a:rPr lang="ko-KR" altLang="en-US" sz="1500" b="1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업무 개요</a:t>
              </a:r>
              <a:endParaRPr lang="en-US" altLang="ko-KR" sz="1500" b="1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F42B6EF-EBB9-43C4-A436-A0A3B7FC3103}"/>
                </a:ext>
              </a:extLst>
            </p:cNvPr>
            <p:cNvGrpSpPr/>
            <p:nvPr/>
          </p:nvGrpSpPr>
          <p:grpSpPr>
            <a:xfrm>
              <a:off x="658813" y="1445934"/>
              <a:ext cx="174802" cy="174800"/>
              <a:chOff x="5978128" y="4514850"/>
              <a:chExt cx="176213" cy="176213"/>
            </a:xfrm>
          </p:grpSpPr>
          <p:sp>
            <p:nvSpPr>
              <p:cNvPr id="54" name="모서리가 둥근 직사각형 52">
                <a:extLst>
                  <a:ext uri="{FF2B5EF4-FFF2-40B4-BE49-F238E27FC236}">
                    <a16:creationId xmlns:a16="http://schemas.microsoft.com/office/drawing/2014/main" id="{261718E3-9902-4C65-9628-6BC766383F6F}"/>
                  </a:ext>
                </a:extLst>
              </p:cNvPr>
              <p:cNvSpPr/>
              <p:nvPr/>
            </p:nvSpPr>
            <p:spPr>
              <a:xfrm>
                <a:off x="5978128" y="4514850"/>
                <a:ext cx="176213" cy="176213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14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덧셈 기호 53">
                <a:extLst>
                  <a:ext uri="{FF2B5EF4-FFF2-40B4-BE49-F238E27FC236}">
                    <a16:creationId xmlns:a16="http://schemas.microsoft.com/office/drawing/2014/main" id="{E47FD413-4069-48C1-9CCA-D369CBCFF432}"/>
                  </a:ext>
                </a:extLst>
              </p:cNvPr>
              <p:cNvSpPr/>
              <p:nvPr/>
            </p:nvSpPr>
            <p:spPr>
              <a:xfrm>
                <a:off x="5993419" y="4530142"/>
                <a:ext cx="145632" cy="145631"/>
              </a:xfrm>
              <a:prstGeom prst="mathPlus">
                <a:avLst>
                  <a:gd name="adj1" fmla="val 148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14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C20DDD8C-28A9-4D96-9E89-002139197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83648"/>
              </p:ext>
            </p:extLst>
          </p:nvPr>
        </p:nvGraphicFramePr>
        <p:xfrm>
          <a:off x="450849" y="2556742"/>
          <a:ext cx="9005078" cy="1189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468">
                  <a:extLst>
                    <a:ext uri="{9D8B030D-6E8A-4147-A177-3AD203B41FA5}">
                      <a16:colId xmlns:a16="http://schemas.microsoft.com/office/drawing/2014/main" val="2370589074"/>
                    </a:ext>
                  </a:extLst>
                </a:gridCol>
                <a:gridCol w="530003">
                  <a:extLst>
                    <a:ext uri="{9D8B030D-6E8A-4147-A177-3AD203B41FA5}">
                      <a16:colId xmlns:a16="http://schemas.microsoft.com/office/drawing/2014/main" val="3579867285"/>
                    </a:ext>
                  </a:extLst>
                </a:gridCol>
                <a:gridCol w="947508">
                  <a:extLst>
                    <a:ext uri="{9D8B030D-6E8A-4147-A177-3AD203B41FA5}">
                      <a16:colId xmlns:a16="http://schemas.microsoft.com/office/drawing/2014/main" val="116067205"/>
                    </a:ext>
                  </a:extLst>
                </a:gridCol>
                <a:gridCol w="1652001">
                  <a:extLst>
                    <a:ext uri="{9D8B030D-6E8A-4147-A177-3AD203B41FA5}">
                      <a16:colId xmlns:a16="http://schemas.microsoft.com/office/drawing/2014/main" val="2891879552"/>
                    </a:ext>
                  </a:extLst>
                </a:gridCol>
                <a:gridCol w="817162">
                  <a:extLst>
                    <a:ext uri="{9D8B030D-6E8A-4147-A177-3AD203B41FA5}">
                      <a16:colId xmlns:a16="http://schemas.microsoft.com/office/drawing/2014/main" val="1362064234"/>
                    </a:ext>
                  </a:extLst>
                </a:gridCol>
                <a:gridCol w="920198">
                  <a:extLst>
                    <a:ext uri="{9D8B030D-6E8A-4147-A177-3AD203B41FA5}">
                      <a16:colId xmlns:a16="http://schemas.microsoft.com/office/drawing/2014/main" val="3923347164"/>
                    </a:ext>
                  </a:extLst>
                </a:gridCol>
                <a:gridCol w="1376284">
                  <a:extLst>
                    <a:ext uri="{9D8B030D-6E8A-4147-A177-3AD203B41FA5}">
                      <a16:colId xmlns:a16="http://schemas.microsoft.com/office/drawing/2014/main" val="4203502940"/>
                    </a:ext>
                  </a:extLst>
                </a:gridCol>
                <a:gridCol w="2325454">
                  <a:extLst>
                    <a:ext uri="{9D8B030D-6E8A-4147-A177-3AD203B41FA5}">
                      <a16:colId xmlns:a16="http://schemas.microsoft.com/office/drawing/2014/main" val="345807938"/>
                    </a:ext>
                  </a:extLst>
                </a:gridCol>
              </a:tblGrid>
              <a:tr h="4247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순번</a:t>
                      </a:r>
                    </a:p>
                  </a:txBody>
                  <a:tcPr marL="0" marR="0" marT="32659" marB="3265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 영역</a:t>
                      </a: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5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화면명</a:t>
                      </a:r>
                      <a:endParaRPr lang="ko-KR" altLang="en-US" sz="1200" b="1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메뉴</a:t>
                      </a:r>
                      <a:endParaRPr lang="en-US" altLang="ko-KR" sz="1200" b="1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(Level</a:t>
                      </a:r>
                      <a:r>
                        <a:rPr lang="en-US" altLang="ko-KR" sz="1200" b="1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1)</a:t>
                      </a:r>
                      <a:endParaRPr lang="ko-KR" altLang="en-US" sz="1200" b="1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메뉴</a:t>
                      </a:r>
                    </a:p>
                    <a:p>
                      <a:pPr algn="ctr" latinLnBrk="1"/>
                      <a:r>
                        <a:rPr lang="en-US" altLang="ko-KR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(Level 2)</a:t>
                      </a:r>
                      <a:endParaRPr lang="ko-KR" altLang="en-US" sz="1200" b="1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메뉴</a:t>
                      </a:r>
                    </a:p>
                    <a:p>
                      <a:pPr algn="ctr" latinLnBrk="1"/>
                      <a:r>
                        <a:rPr lang="en-US" altLang="ko-KR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(Level 3)</a:t>
                      </a:r>
                      <a:endParaRPr lang="ko-KR" altLang="en-US" sz="1200" b="1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59665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이용자</a:t>
                      </a: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개인회원</a:t>
                      </a:r>
                      <a:endParaRPr lang="en-US" altLang="ko-KR" sz="10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000" spc="-5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소속선택</a:t>
                      </a:r>
                      <a:endParaRPr lang="ko-KR" altLang="en-US" sz="10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/>
                        <a:t>개인회원소속선택</a:t>
                      </a: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이용자관리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회원정보관리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개인회원소속선택</a:t>
                      </a: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소속탈퇴</a:t>
                      </a:r>
                      <a:r>
                        <a:rPr lang="ko-KR" altLang="en-US" sz="1000" b="0" dirty="0" err="1">
                          <a:latin typeface="+mn-ea"/>
                          <a:ea typeface="+mn-ea"/>
                        </a:rPr>
                        <a:t>를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 진행한다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68995"/>
                  </a:ext>
                </a:extLst>
              </a:tr>
              <a:tr h="129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이용자</a:t>
                      </a: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개인회원</a:t>
                      </a:r>
                      <a:endParaRPr lang="en-US" altLang="ko-KR" sz="10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ko-KR" altLang="en-US" sz="1000" spc="-5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소속선택</a:t>
                      </a:r>
                      <a:endParaRPr lang="ko-KR" altLang="en-US" sz="10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/>
                        <a:t>개인회원소속선택</a:t>
                      </a: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이용자관리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회원정보관리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개인회원소속선택</a:t>
                      </a: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신규소속을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등록</a:t>
                      </a:r>
                      <a:r>
                        <a:rPr lang="ko-KR" altLang="en-US" sz="1000" b="0" dirty="0">
                          <a:latin typeface="+mn-ea"/>
                          <a:ea typeface="+mn-ea"/>
                        </a:rPr>
                        <a:t>한다</a:t>
                      </a:r>
                      <a:r>
                        <a:rPr lang="en-US" altLang="ko-KR" sz="1000" b="0" dirty="0">
                          <a:latin typeface="+mn-ea"/>
                          <a:ea typeface="+mn-ea"/>
                        </a:rPr>
                        <a:t>.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81646" marR="81646" marT="32659" marB="3265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31532"/>
                  </a:ext>
                </a:extLst>
              </a:tr>
            </a:tbl>
          </a:graphicData>
        </a:graphic>
      </p:graphicFrame>
      <p:grpSp>
        <p:nvGrpSpPr>
          <p:cNvPr id="40" name="그룹 39">
            <a:extLst>
              <a:ext uri="{FF2B5EF4-FFF2-40B4-BE49-F238E27FC236}">
                <a16:creationId xmlns:a16="http://schemas.microsoft.com/office/drawing/2014/main" id="{BA4A8960-2975-4636-9B60-3C43628B0253}"/>
              </a:ext>
            </a:extLst>
          </p:cNvPr>
          <p:cNvGrpSpPr/>
          <p:nvPr/>
        </p:nvGrpSpPr>
        <p:grpSpPr>
          <a:xfrm>
            <a:off x="465431" y="2232441"/>
            <a:ext cx="1029524" cy="230832"/>
            <a:chOff x="658813" y="1387060"/>
            <a:chExt cx="1142136" cy="2544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EE400B-CCE3-4771-A15F-AA28AD693100}"/>
                </a:ext>
              </a:extLst>
            </p:cNvPr>
            <p:cNvSpPr txBox="1"/>
            <p:nvPr/>
          </p:nvSpPr>
          <p:spPr>
            <a:xfrm>
              <a:off x="924225" y="1387060"/>
              <a:ext cx="876724" cy="25444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none" lIns="0" tIns="0" rIns="0" bIns="0" rtlCol="0" anchor="ctr">
              <a:spAutoFit/>
            </a:bodyPr>
            <a:lstStyle/>
            <a:p>
              <a:pPr>
                <a:buClr>
                  <a:schemeClr val="tx1">
                    <a:lumMod val="65000"/>
                    <a:lumOff val="35000"/>
                  </a:schemeClr>
                </a:buClr>
                <a:buSzPct val="90000"/>
              </a:pPr>
              <a:r>
                <a:rPr lang="ko-KR" altLang="en-US" sz="1500" b="1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업무 순서</a:t>
              </a:r>
              <a:endParaRPr lang="en-US" altLang="ko-KR" sz="1500" b="1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0F42B6EF-EBB9-43C4-A436-A0A3B7FC3103}"/>
                </a:ext>
              </a:extLst>
            </p:cNvPr>
            <p:cNvGrpSpPr/>
            <p:nvPr/>
          </p:nvGrpSpPr>
          <p:grpSpPr>
            <a:xfrm>
              <a:off x="658813" y="1445934"/>
              <a:ext cx="174802" cy="174800"/>
              <a:chOff x="5978128" y="4514850"/>
              <a:chExt cx="176213" cy="176213"/>
            </a:xfrm>
          </p:grpSpPr>
          <p:sp>
            <p:nvSpPr>
              <p:cNvPr id="43" name="모서리가 둥근 직사각형 52">
                <a:extLst>
                  <a:ext uri="{FF2B5EF4-FFF2-40B4-BE49-F238E27FC236}">
                    <a16:creationId xmlns:a16="http://schemas.microsoft.com/office/drawing/2014/main" id="{261718E3-9902-4C65-9628-6BC766383F6F}"/>
                  </a:ext>
                </a:extLst>
              </p:cNvPr>
              <p:cNvSpPr/>
              <p:nvPr/>
            </p:nvSpPr>
            <p:spPr>
              <a:xfrm>
                <a:off x="5978128" y="4514850"/>
                <a:ext cx="176213" cy="176213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14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덧셈 기호 53">
                <a:extLst>
                  <a:ext uri="{FF2B5EF4-FFF2-40B4-BE49-F238E27FC236}">
                    <a16:creationId xmlns:a16="http://schemas.microsoft.com/office/drawing/2014/main" id="{E47FD413-4069-48C1-9CCA-D369CBCFF432}"/>
                  </a:ext>
                </a:extLst>
              </p:cNvPr>
              <p:cNvSpPr/>
              <p:nvPr/>
            </p:nvSpPr>
            <p:spPr>
              <a:xfrm>
                <a:off x="5993419" y="4530142"/>
                <a:ext cx="145632" cy="145631"/>
              </a:xfrm>
              <a:prstGeom prst="mathPlus">
                <a:avLst>
                  <a:gd name="adj1" fmla="val 148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14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000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DA6FB2AA-3E0E-4ADF-9021-499B01FE5D0B}"/>
              </a:ext>
            </a:extLst>
          </p:cNvPr>
          <p:cNvSpPr/>
          <p:nvPr/>
        </p:nvSpPr>
        <p:spPr>
          <a:xfrm>
            <a:off x="1258515" y="1920751"/>
            <a:ext cx="5609164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0537" fontAlgn="ctr">
              <a:tabLst>
                <a:tab pos="34564" algn="l"/>
                <a:tab pos="933237" algn="l"/>
              </a:tabLst>
            </a:pPr>
            <a:r>
              <a:rPr lang="en-US" altLang="ko-KR" sz="3992" b="1" spc="-91" dirty="0">
                <a:ln>
                  <a:solidFill>
                    <a:srgbClr val="5B9BD5">
                      <a:alpha val="0"/>
                    </a:srgbClr>
                  </a:solidFill>
                </a:ln>
                <a:gradFill>
                  <a:gsLst>
                    <a:gs pos="5344">
                      <a:schemeClr val="bg1"/>
                    </a:gs>
                    <a:gs pos="14504">
                      <a:schemeClr val="bg1"/>
                    </a:gs>
                  </a:gsLst>
                  <a:lin ang="5400000" scaled="1"/>
                </a:gradFill>
                <a:latin typeface="+mn-ea"/>
              </a:rPr>
              <a:t>Ⅱ.</a:t>
            </a:r>
            <a:r>
              <a:rPr lang="en-US" altLang="ko-KR" sz="2903" b="1" spc="-91" dirty="0">
                <a:ln>
                  <a:solidFill>
                    <a:srgbClr val="5B9BD5">
                      <a:alpha val="0"/>
                    </a:srgbClr>
                  </a:solidFill>
                </a:ln>
                <a:gradFill>
                  <a:gsLst>
                    <a:gs pos="5344">
                      <a:schemeClr val="bg1"/>
                    </a:gs>
                    <a:gs pos="14504">
                      <a:schemeClr val="bg1"/>
                    </a:gs>
                  </a:gsLst>
                  <a:lin ang="5400000" scaled="1"/>
                </a:gradFill>
                <a:latin typeface="+mn-ea"/>
              </a:rPr>
              <a:t> </a:t>
            </a:r>
            <a:r>
              <a:rPr lang="ko-KR" altLang="en-US" sz="2903" b="1" spc="-91" dirty="0">
                <a:ln>
                  <a:solidFill>
                    <a:srgbClr val="5B9BD5">
                      <a:alpha val="0"/>
                    </a:srgbClr>
                  </a:solidFill>
                </a:ln>
                <a:gradFill>
                  <a:gsLst>
                    <a:gs pos="5344">
                      <a:schemeClr val="bg1"/>
                    </a:gs>
                    <a:gs pos="14504">
                      <a:schemeClr val="bg1"/>
                    </a:gs>
                  </a:gsLst>
                  <a:lin ang="5400000" scaled="1"/>
                </a:gradFill>
                <a:latin typeface="+mn-ea"/>
              </a:rPr>
              <a:t>개인소속변경 상세 기능 설명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A983D82-BC51-4B55-993A-F627E2793CAF}"/>
              </a:ext>
            </a:extLst>
          </p:cNvPr>
          <p:cNvSpPr/>
          <p:nvPr/>
        </p:nvSpPr>
        <p:spPr>
          <a:xfrm>
            <a:off x="1936445" y="2575039"/>
            <a:ext cx="1795363" cy="455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8210" indent="-248210" defTabSz="940537" fontAlgn="ctr">
              <a:lnSpc>
                <a:spcPct val="130000"/>
              </a:lnSpc>
              <a:buFont typeface="+mj-lt"/>
              <a:buAutoNum type="arabicPeriod"/>
            </a:pPr>
            <a:r>
              <a:rPr lang="ko-KR" altLang="en-US" sz="1814" b="1" spc="-45" dirty="0">
                <a:ln>
                  <a:solidFill>
                    <a:srgbClr val="5B9BD5">
                      <a:alpha val="0"/>
                    </a:srgbClr>
                  </a:solidFill>
                </a:ln>
                <a:gradFill>
                  <a:gsLst>
                    <a:gs pos="3817">
                      <a:schemeClr val="bg1"/>
                    </a:gs>
                    <a:gs pos="14504">
                      <a:schemeClr val="bg1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개인소속변경</a:t>
            </a:r>
            <a:endParaRPr lang="en-US" altLang="ko-KR" sz="1814" b="1" spc="-45" dirty="0">
              <a:ln>
                <a:solidFill>
                  <a:srgbClr val="5B9BD5">
                    <a:alpha val="0"/>
                  </a:srgbClr>
                </a:solidFill>
              </a:ln>
              <a:gradFill>
                <a:gsLst>
                  <a:gs pos="3817">
                    <a:schemeClr val="bg1"/>
                  </a:gs>
                  <a:gs pos="14504">
                    <a:schemeClr val="bg1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086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AA00956B-15CF-4AEE-AA85-03FF65A883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9679" y="548001"/>
            <a:ext cx="8315649" cy="390876"/>
          </a:xfrm>
        </p:spPr>
        <p:txBody>
          <a:bodyPr/>
          <a:lstStyle/>
          <a:p>
            <a:r>
              <a:rPr lang="ko-KR" altLang="en-US" dirty="0"/>
              <a:t>개인소속변경</a:t>
            </a:r>
            <a:endParaRPr lang="en-US" altLang="ko-KR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77" name="텍스트 개체 틀 3">
            <a:extLst>
              <a:ext uri="{FF2B5EF4-FFF2-40B4-BE49-F238E27FC236}">
                <a16:creationId xmlns:a16="http://schemas.microsoft.com/office/drawing/2014/main" id="{CA87DD8C-8D4C-493F-91A0-33727E073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0516" y="400150"/>
            <a:ext cx="3335412" cy="181460"/>
          </a:xfrm>
        </p:spPr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개인소속변경 상세 기능 설명</a:t>
            </a:r>
            <a:endParaRPr lang="en-US" altLang="ko-KR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332031-8C58-46D1-BBD6-5BAAC771EE13}"/>
              </a:ext>
            </a:extLst>
          </p:cNvPr>
          <p:cNvSpPr txBox="1"/>
          <p:nvPr/>
        </p:nvSpPr>
        <p:spPr>
          <a:xfrm>
            <a:off x="7348868" y="1727796"/>
            <a:ext cx="1373196" cy="22345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wrap="none" lIns="0" tIns="0" rIns="0" bIns="0" rtlCol="0" anchor="ctr">
            <a:spAutoFit/>
          </a:bodyPr>
          <a:lstStyle/>
          <a:p>
            <a:pPr algn="ctr" latinLnBrk="0">
              <a:buClr>
                <a:schemeClr val="tx1">
                  <a:lumMod val="65000"/>
                  <a:lumOff val="35000"/>
                </a:schemeClr>
              </a:buClr>
              <a:buSzPct val="90000"/>
            </a:pP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[ </a:t>
            </a:r>
            <a:r>
              <a:rPr lang="ko-KR" altLang="en-US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업무 흐름 설명 </a:t>
            </a: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]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2F8CCBB5-E7C6-45CC-A491-888E5D76D738}"/>
              </a:ext>
            </a:extLst>
          </p:cNvPr>
          <p:cNvGrpSpPr/>
          <p:nvPr/>
        </p:nvGrpSpPr>
        <p:grpSpPr>
          <a:xfrm>
            <a:off x="6724606" y="2058284"/>
            <a:ext cx="2627174" cy="2111875"/>
            <a:chOff x="7194177" y="2268876"/>
            <a:chExt cx="2895973" cy="2308823"/>
          </a:xfrm>
        </p:grpSpPr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729C6613-4DC5-40A1-9164-9C85D797C6DF}"/>
                </a:ext>
              </a:extLst>
            </p:cNvPr>
            <p:cNvGrpSpPr/>
            <p:nvPr/>
          </p:nvGrpSpPr>
          <p:grpSpPr>
            <a:xfrm>
              <a:off x="7194177" y="2268876"/>
              <a:ext cx="2895973" cy="2308823"/>
              <a:chOff x="7194177" y="2268876"/>
              <a:chExt cx="3011861" cy="2308823"/>
            </a:xfrm>
          </p:grpSpPr>
          <p:sp>
            <p:nvSpPr>
              <p:cNvPr id="63" name="양쪽 모서리가 둥근 사각형 88">
                <a:extLst>
                  <a:ext uri="{FF2B5EF4-FFF2-40B4-BE49-F238E27FC236}">
                    <a16:creationId xmlns:a16="http://schemas.microsoft.com/office/drawing/2014/main" id="{C328015F-27F5-4693-AF28-145A148EC202}"/>
                  </a:ext>
                </a:extLst>
              </p:cNvPr>
              <p:cNvSpPr/>
              <p:nvPr/>
            </p:nvSpPr>
            <p:spPr>
              <a:xfrm rot="10800000" flipH="1" flipV="1">
                <a:off x="7194177" y="2421956"/>
                <a:ext cx="3011861" cy="2155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7976" tIns="0" rIns="0" bIns="16329" rtlCol="0" anchor="ctr">
                <a:noAutofit/>
              </a:bodyPr>
              <a:lstStyle/>
              <a:p>
                <a:pPr defTabSz="988225"/>
                <a:endParaRPr lang="ko-KR" altLang="en-US" sz="1270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64" name="양쪽 모서리가 둥근 사각형 88">
                <a:extLst>
                  <a:ext uri="{FF2B5EF4-FFF2-40B4-BE49-F238E27FC236}">
                    <a16:creationId xmlns:a16="http://schemas.microsoft.com/office/drawing/2014/main" id="{EFE1FC79-2693-4E77-9A2D-AE05F18605BC}"/>
                  </a:ext>
                </a:extLst>
              </p:cNvPr>
              <p:cNvSpPr/>
              <p:nvPr/>
            </p:nvSpPr>
            <p:spPr>
              <a:xfrm rot="10800000" flipH="1" flipV="1">
                <a:off x="7194177" y="2268876"/>
                <a:ext cx="3011861" cy="324000"/>
              </a:xfrm>
              <a:prstGeom prst="roundRect">
                <a:avLst/>
              </a:prstGeom>
              <a:solidFill>
                <a:srgbClr val="4472C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7976" tIns="0" rIns="0" bIns="16329" rtlCol="0" anchor="ctr">
                <a:noAutofit/>
              </a:bodyPr>
              <a:lstStyle/>
              <a:p>
                <a:pPr defTabSz="988225"/>
                <a:r>
                  <a:rPr lang="ko-KR" altLang="en-US" sz="1270" b="1" spc="-91" dirty="0" err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+mn-ea"/>
                  </a:rPr>
                  <a:t>신규소속</a:t>
                </a:r>
                <a:r>
                  <a:rPr lang="ko-KR" altLang="en-US" sz="1270" b="1" spc="-91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+mn-ea"/>
                  </a:rPr>
                  <a:t> 이용자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F1305CD-2B7C-4F62-B869-9F939D70EE43}"/>
                </a:ext>
              </a:extLst>
            </p:cNvPr>
            <p:cNvSpPr txBox="1"/>
            <p:nvPr/>
          </p:nvSpPr>
          <p:spPr>
            <a:xfrm>
              <a:off x="7340566" y="2661848"/>
              <a:ext cx="2749584" cy="1830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56764" indent="-156764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5000"/>
                <a:buFont typeface="맑은 고딕" panose="020B0503020000020004" pitchFamily="50" charset="-127"/>
                <a:buChar char="○"/>
              </a:pP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기존소속에서 탈퇴한다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.</a:t>
              </a:r>
            </a:p>
            <a:p>
              <a:pPr marL="156764" indent="-156764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5000"/>
                <a:buFont typeface="맑은 고딕" panose="020B0503020000020004" pitchFamily="50" charset="-127"/>
                <a:buChar char="○"/>
              </a:pPr>
              <a:r>
                <a:rPr lang="ko-KR" altLang="en-US" sz="998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신규소속을</a:t>
              </a: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등록한다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.</a:t>
              </a:r>
            </a:p>
            <a:p>
              <a:pPr marL="156764" indent="-156764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5000"/>
                <a:buFont typeface="맑은 고딕" panose="020B0503020000020004" pitchFamily="50" charset="-127"/>
                <a:buChar char="○"/>
              </a:pPr>
              <a:r>
                <a:rPr lang="ko-KR" altLang="en-US" sz="998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신규소속의</a:t>
              </a: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관리자 </a:t>
              </a:r>
              <a:r>
                <a:rPr lang="ko-KR" altLang="en-US" sz="998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인경우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,</a:t>
              </a: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해당 단체의 공동인증서로 </a:t>
              </a:r>
              <a:r>
                <a:rPr lang="ko-KR" altLang="en-US" sz="998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서명시</a:t>
              </a: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바로 해당 소속이 된다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.</a:t>
              </a:r>
            </a:p>
            <a:p>
              <a:pPr marL="156764" indent="-156764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5000"/>
                <a:buFont typeface="맑은 고딕" panose="020B0503020000020004" pitchFamily="50" charset="-127"/>
                <a:buChar char="○"/>
              </a:pP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관리자가 </a:t>
              </a:r>
              <a:r>
                <a:rPr lang="ko-KR" altLang="en-US" sz="998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아닌경우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, </a:t>
              </a: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해당 단체에 존재하는 관리자가 </a:t>
              </a:r>
              <a:r>
                <a:rPr lang="ko-KR" altLang="en-US" sz="998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소속요청을</a:t>
              </a: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승인해야 한다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.</a:t>
              </a:r>
            </a:p>
            <a:p>
              <a:pPr marL="156764" indent="-156764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5000"/>
                <a:buFont typeface="맑은 고딕" panose="020B0503020000020004" pitchFamily="50" charset="-127"/>
                <a:buChar char="○"/>
              </a:pP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관리자는 복수로 지정 가능하며 인증서로 </a:t>
              </a:r>
              <a:r>
                <a:rPr lang="ko-KR" altLang="en-US" sz="998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서명시</a:t>
              </a: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관리자가 될 수 있다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.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B2944DEE-11E0-4431-80D2-9E3FE7C05004}"/>
              </a:ext>
            </a:extLst>
          </p:cNvPr>
          <p:cNvGrpSpPr/>
          <p:nvPr/>
        </p:nvGrpSpPr>
        <p:grpSpPr>
          <a:xfrm>
            <a:off x="6724606" y="4352984"/>
            <a:ext cx="2627174" cy="1354751"/>
            <a:chOff x="7194177" y="2268876"/>
            <a:chExt cx="2895973" cy="1481092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83BDED9E-BB7C-45BC-9CB0-3ECDD5A05895}"/>
                </a:ext>
              </a:extLst>
            </p:cNvPr>
            <p:cNvGrpSpPr/>
            <p:nvPr/>
          </p:nvGrpSpPr>
          <p:grpSpPr>
            <a:xfrm>
              <a:off x="7194177" y="2268876"/>
              <a:ext cx="2895973" cy="1481092"/>
              <a:chOff x="7194177" y="2268876"/>
              <a:chExt cx="3011861" cy="1481092"/>
            </a:xfrm>
          </p:grpSpPr>
          <p:sp>
            <p:nvSpPr>
              <p:cNvPr id="68" name="양쪽 모서리가 둥근 사각형 88">
                <a:extLst>
                  <a:ext uri="{FF2B5EF4-FFF2-40B4-BE49-F238E27FC236}">
                    <a16:creationId xmlns:a16="http://schemas.microsoft.com/office/drawing/2014/main" id="{EACABEE0-FFBA-478C-873E-B04340EF60F2}"/>
                  </a:ext>
                </a:extLst>
              </p:cNvPr>
              <p:cNvSpPr/>
              <p:nvPr/>
            </p:nvSpPr>
            <p:spPr>
              <a:xfrm rot="10800000" flipH="1" flipV="1">
                <a:off x="7194177" y="2421956"/>
                <a:ext cx="3011861" cy="1328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7976" tIns="0" rIns="0" bIns="16329" rtlCol="0" anchor="ctr">
                <a:noAutofit/>
              </a:bodyPr>
              <a:lstStyle/>
              <a:p>
                <a:pPr defTabSz="988225"/>
                <a:endParaRPr lang="ko-KR" altLang="en-US" sz="1270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69" name="양쪽 모서리가 둥근 사각형 88">
                <a:extLst>
                  <a:ext uri="{FF2B5EF4-FFF2-40B4-BE49-F238E27FC236}">
                    <a16:creationId xmlns:a16="http://schemas.microsoft.com/office/drawing/2014/main" id="{C0DE497A-7E2C-43A9-AC28-A64F63D625FD}"/>
                  </a:ext>
                </a:extLst>
              </p:cNvPr>
              <p:cNvSpPr/>
              <p:nvPr/>
            </p:nvSpPr>
            <p:spPr>
              <a:xfrm rot="10800000" flipH="1" flipV="1">
                <a:off x="7194177" y="2268876"/>
                <a:ext cx="3011861" cy="324000"/>
              </a:xfrm>
              <a:prstGeom prst="roundRect">
                <a:avLst/>
              </a:prstGeom>
              <a:solidFill>
                <a:srgbClr val="4472C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7976" tIns="0" rIns="0" bIns="16329" rtlCol="0" anchor="ctr">
                <a:noAutofit/>
              </a:bodyPr>
              <a:lstStyle/>
              <a:p>
                <a:pPr defTabSz="988225"/>
                <a:r>
                  <a:rPr lang="ko-KR" altLang="en-US" sz="1270" b="1" spc="-91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+mn-ea"/>
                  </a:rPr>
                  <a:t>기존 관리자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C9BE3BD-A925-4EEA-B72D-DC2B64E53B95}"/>
                </a:ext>
              </a:extLst>
            </p:cNvPr>
            <p:cNvSpPr txBox="1"/>
            <p:nvPr/>
          </p:nvSpPr>
          <p:spPr>
            <a:xfrm>
              <a:off x="7340566" y="2661847"/>
              <a:ext cx="2749584" cy="8229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56764" indent="-156764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5000"/>
                <a:buFont typeface="맑은 고딕" panose="020B0503020000020004" pitchFamily="50" charset="-127"/>
                <a:buChar char="○"/>
              </a:pP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업체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</a:t>
              </a: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기관 소속직원목록화면에서 소속으로의 요청을 조회한다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.</a:t>
              </a:r>
            </a:p>
            <a:p>
              <a:pPr marL="156764" indent="-156764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5000"/>
                <a:buFont typeface="맑은 고딕" panose="020B0503020000020004" pitchFamily="50" charset="-127"/>
                <a:buChar char="○"/>
              </a:pP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해당 </a:t>
              </a:r>
              <a:r>
                <a:rPr lang="ko-KR" altLang="en-US" sz="998" spc="-45" dirty="0" err="1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소속요청을</a:t>
              </a: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 승인한다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.</a:t>
              </a:r>
            </a:p>
            <a:p>
              <a:pPr marL="156764" indent="-156764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75000"/>
                <a:buFont typeface="맑은 고딕" panose="020B0503020000020004" pitchFamily="50" charset="-127"/>
                <a:buChar char="○"/>
              </a:pPr>
              <a:r>
                <a:rPr lang="ko-KR" altLang="en-US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특정 인원을 관리자로 지정할 수 있다</a:t>
              </a:r>
              <a:r>
                <a:rPr lang="en-US" altLang="ko-KR" sz="998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.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292D4BD-4623-4485-AF30-7E0027CC0997}"/>
              </a:ext>
            </a:extLst>
          </p:cNvPr>
          <p:cNvGrpSpPr/>
          <p:nvPr/>
        </p:nvGrpSpPr>
        <p:grpSpPr>
          <a:xfrm>
            <a:off x="457455" y="1258316"/>
            <a:ext cx="1214438" cy="230832"/>
            <a:chOff x="658813" y="1387060"/>
            <a:chExt cx="1338693" cy="2544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EC874C-5D6A-4B28-83C6-7C740FCEF6D3}"/>
                </a:ext>
              </a:extLst>
            </p:cNvPr>
            <p:cNvSpPr txBox="1"/>
            <p:nvPr/>
          </p:nvSpPr>
          <p:spPr>
            <a:xfrm>
              <a:off x="924222" y="1387060"/>
              <a:ext cx="1073284" cy="25444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none" lIns="0" tIns="0" rIns="0" bIns="0" rtlCol="0" anchor="ctr">
              <a:spAutoFit/>
            </a:bodyPr>
            <a:lstStyle/>
            <a:p>
              <a:pPr>
                <a:buClr>
                  <a:schemeClr val="tx1">
                    <a:lumMod val="65000"/>
                    <a:lumOff val="35000"/>
                  </a:schemeClr>
                </a:buClr>
                <a:buSzPct val="90000"/>
                <a:defRPr/>
              </a:pPr>
              <a:r>
                <a:rPr lang="ko-KR" altLang="en-US" sz="1500" b="1" spc="-45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업무 흐름도</a:t>
              </a:r>
              <a:endParaRPr lang="en-US" altLang="ko-KR" sz="1500" b="1" spc="-45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7269C081-95E8-4C4E-A329-43302A0ED67E}"/>
                </a:ext>
              </a:extLst>
            </p:cNvPr>
            <p:cNvGrpSpPr/>
            <p:nvPr/>
          </p:nvGrpSpPr>
          <p:grpSpPr>
            <a:xfrm>
              <a:off x="658813" y="1445934"/>
              <a:ext cx="174802" cy="174800"/>
              <a:chOff x="5978128" y="4514850"/>
              <a:chExt cx="176213" cy="176213"/>
            </a:xfrm>
          </p:grpSpPr>
          <p:sp>
            <p:nvSpPr>
              <p:cNvPr id="38" name="모서리가 둥근 직사각형 52">
                <a:extLst>
                  <a:ext uri="{FF2B5EF4-FFF2-40B4-BE49-F238E27FC236}">
                    <a16:creationId xmlns:a16="http://schemas.microsoft.com/office/drawing/2014/main" id="{1316AC65-1492-4F4C-861F-AA09B2AAFEC8}"/>
                  </a:ext>
                </a:extLst>
              </p:cNvPr>
              <p:cNvSpPr/>
              <p:nvPr/>
            </p:nvSpPr>
            <p:spPr>
              <a:xfrm>
                <a:off x="5978128" y="4514850"/>
                <a:ext cx="176213" cy="176213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14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덧셈 기호 53">
                <a:extLst>
                  <a:ext uri="{FF2B5EF4-FFF2-40B4-BE49-F238E27FC236}">
                    <a16:creationId xmlns:a16="http://schemas.microsoft.com/office/drawing/2014/main" id="{F276BC87-0324-40E9-B238-280205C01519}"/>
                  </a:ext>
                </a:extLst>
              </p:cNvPr>
              <p:cNvSpPr/>
              <p:nvPr/>
            </p:nvSpPr>
            <p:spPr>
              <a:xfrm>
                <a:off x="5993419" y="4530142"/>
                <a:ext cx="145632" cy="145631"/>
              </a:xfrm>
              <a:prstGeom prst="mathPlus">
                <a:avLst>
                  <a:gd name="adj1" fmla="val 148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14" dirty="0">
                  <a:ln w="9525"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24D88E2-FFA9-4DC0-BE01-68700405A76D}"/>
              </a:ext>
            </a:extLst>
          </p:cNvPr>
          <p:cNvSpPr/>
          <p:nvPr/>
        </p:nvSpPr>
        <p:spPr>
          <a:xfrm>
            <a:off x="4053815" y="1645692"/>
            <a:ext cx="2311816" cy="374834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5317" rtlCol="0" anchor="t"/>
          <a:lstStyle/>
          <a:p>
            <a:pPr algn="ctr" defTabSz="849706" eaLnBrk="0" fontAlgn="base" hangingPunct="0">
              <a:lnSpc>
                <a:spcPct val="110000"/>
              </a:lnSpc>
              <a:spcBef>
                <a:spcPts val="272"/>
              </a:spcBef>
              <a:buClr>
                <a:srgbClr val="2B6EAB"/>
              </a:buClr>
              <a:buSzPct val="100000"/>
            </a:pPr>
            <a:r>
              <a:rPr lang="ko-KR" altLang="en-US" sz="1179" b="1" spc="-45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관리자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B3D155-4624-4924-9B0C-D81CF620B3CA}"/>
              </a:ext>
            </a:extLst>
          </p:cNvPr>
          <p:cNvSpPr/>
          <p:nvPr/>
        </p:nvSpPr>
        <p:spPr>
          <a:xfrm>
            <a:off x="1780297" y="1625493"/>
            <a:ext cx="1894192" cy="3768543"/>
          </a:xfrm>
          <a:prstGeom prst="rect">
            <a:avLst/>
          </a:prstGeom>
          <a:solidFill>
            <a:srgbClr val="ECF3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65317" rtlCol="0" anchor="t"/>
          <a:lstStyle/>
          <a:p>
            <a:pPr algn="ctr" defTabSz="849706" eaLnBrk="0" fontAlgn="base" hangingPunct="0">
              <a:lnSpc>
                <a:spcPct val="110000"/>
              </a:lnSpc>
              <a:spcBef>
                <a:spcPts val="272"/>
              </a:spcBef>
              <a:buClr>
                <a:srgbClr val="2B6EAB"/>
              </a:buClr>
              <a:buSzPct val="100000"/>
            </a:pPr>
            <a:r>
              <a:rPr lang="ko-KR" altLang="en-US" sz="1179" b="1" spc="-45" dirty="0" err="1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신규소속</a:t>
            </a:r>
            <a:r>
              <a:rPr lang="ko-KR" altLang="en-US" sz="1179" b="1" spc="-45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이용자</a:t>
            </a: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AE2E42BE-18D0-4E2C-A195-4E44FBD0E3A2}"/>
              </a:ext>
            </a:extLst>
          </p:cNvPr>
          <p:cNvSpPr/>
          <p:nvPr/>
        </p:nvSpPr>
        <p:spPr>
          <a:xfrm>
            <a:off x="4872033" y="5661555"/>
            <a:ext cx="698426" cy="604130"/>
          </a:xfrm>
          <a:prstGeom prst="ellipse">
            <a:avLst/>
          </a:prstGeom>
          <a:solidFill>
            <a:srgbClr val="A3C7F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49706" eaLnBrk="0" fontAlgn="base" hangingPunct="0">
              <a:lnSpc>
                <a:spcPct val="110000"/>
              </a:lnSpc>
              <a:spcBef>
                <a:spcPts val="272"/>
              </a:spcBef>
              <a:spcAft>
                <a:spcPct val="0"/>
              </a:spcAft>
              <a:buClr>
                <a:srgbClr val="2B6EAB"/>
              </a:buClr>
              <a:buSzPct val="100000"/>
              <a:defRPr/>
            </a:pPr>
            <a:r>
              <a:rPr lang="ko-KR" altLang="en-US" sz="998" b="1" spc="-45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</a:t>
            </a:r>
            <a:endParaRPr lang="en-US" altLang="ko-KR" sz="998" b="1" spc="-45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49706" eaLnBrk="0" fontAlgn="base" hangingPunct="0">
              <a:lnSpc>
                <a:spcPct val="110000"/>
              </a:lnSpc>
              <a:spcBef>
                <a:spcPts val="272"/>
              </a:spcBef>
              <a:spcAft>
                <a:spcPct val="0"/>
              </a:spcAft>
              <a:buClr>
                <a:srgbClr val="2B6EAB"/>
              </a:buClr>
              <a:buSzPct val="100000"/>
              <a:defRPr/>
            </a:pPr>
            <a:r>
              <a:rPr lang="ko-KR" altLang="en-US" sz="998" b="1" spc="-45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</a:t>
            </a:r>
            <a:endParaRPr lang="en-US" altLang="ko-KR" sz="998" b="1" spc="-45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49706" eaLnBrk="0" fontAlgn="base" hangingPunct="0">
              <a:lnSpc>
                <a:spcPct val="110000"/>
              </a:lnSpc>
              <a:spcBef>
                <a:spcPts val="272"/>
              </a:spcBef>
              <a:spcAft>
                <a:spcPct val="0"/>
              </a:spcAft>
              <a:buClr>
                <a:srgbClr val="2B6EAB"/>
              </a:buClr>
              <a:buSzPct val="100000"/>
              <a:defRPr/>
            </a:pPr>
            <a:r>
              <a:rPr lang="ko-KR" altLang="en-US" sz="998" b="1" spc="-45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완료</a:t>
            </a:r>
            <a:endParaRPr lang="en-US" altLang="ko-KR" sz="998" b="1" spc="-45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사각형: 둥근 모서리 165">
            <a:extLst>
              <a:ext uri="{FF2B5EF4-FFF2-40B4-BE49-F238E27FC236}">
                <a16:creationId xmlns:a16="http://schemas.microsoft.com/office/drawing/2014/main" id="{EA7CDAF1-DABF-4CC6-BCF8-874132E0A3B9}"/>
              </a:ext>
            </a:extLst>
          </p:cNvPr>
          <p:cNvSpPr/>
          <p:nvPr/>
        </p:nvSpPr>
        <p:spPr>
          <a:xfrm>
            <a:off x="2010880" y="2092051"/>
            <a:ext cx="1506781" cy="338976"/>
          </a:xfrm>
          <a:prstGeom prst="roundRect">
            <a:avLst>
              <a:gd name="adj" fmla="val 978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98" spc="-45" dirty="0" err="1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소속탈퇴</a:t>
            </a:r>
            <a:endParaRPr lang="ko-KR" altLang="en-US" sz="998" spc="-45" dirty="0">
              <a:ln>
                <a:solidFill>
                  <a:srgbClr val="053863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4" name="연결선: 꺾임 5">
            <a:extLst>
              <a:ext uri="{FF2B5EF4-FFF2-40B4-BE49-F238E27FC236}">
                <a16:creationId xmlns:a16="http://schemas.microsoft.com/office/drawing/2014/main" id="{E68F1E68-75EA-4706-9AD3-87702560B886}"/>
              </a:ext>
            </a:extLst>
          </p:cNvPr>
          <p:cNvCxnSpPr>
            <a:cxnSpLocks/>
            <a:stCxn id="34" idx="2"/>
            <a:endCxn id="48" idx="0"/>
          </p:cNvCxnSpPr>
          <p:nvPr/>
        </p:nvCxnSpPr>
        <p:spPr>
          <a:xfrm>
            <a:off x="2764271" y="2431027"/>
            <a:ext cx="0" cy="47157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5">
            <a:extLst>
              <a:ext uri="{FF2B5EF4-FFF2-40B4-BE49-F238E27FC236}">
                <a16:creationId xmlns:a16="http://schemas.microsoft.com/office/drawing/2014/main" id="{E68F1E68-75EA-4706-9AD3-87702560B886}"/>
              </a:ext>
            </a:extLst>
          </p:cNvPr>
          <p:cNvCxnSpPr>
            <a:cxnSpLocks/>
            <a:stCxn id="48" idx="2"/>
            <a:endCxn id="8" idx="0"/>
          </p:cNvCxnSpPr>
          <p:nvPr/>
        </p:nvCxnSpPr>
        <p:spPr>
          <a:xfrm>
            <a:off x="2764271" y="3241573"/>
            <a:ext cx="0" cy="47157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사각형: 둥근 모서리 165">
            <a:extLst>
              <a:ext uri="{FF2B5EF4-FFF2-40B4-BE49-F238E27FC236}">
                <a16:creationId xmlns:a16="http://schemas.microsoft.com/office/drawing/2014/main" id="{EA7CDAF1-DABF-4CC6-BCF8-874132E0A3B9}"/>
              </a:ext>
            </a:extLst>
          </p:cNvPr>
          <p:cNvSpPr/>
          <p:nvPr/>
        </p:nvSpPr>
        <p:spPr>
          <a:xfrm>
            <a:off x="2010880" y="2902597"/>
            <a:ext cx="1506781" cy="338976"/>
          </a:xfrm>
          <a:prstGeom prst="roundRect">
            <a:avLst>
              <a:gd name="adj" fmla="val 978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신규소속등록</a:t>
            </a:r>
          </a:p>
        </p:txBody>
      </p:sp>
      <p:sp>
        <p:nvSpPr>
          <p:cNvPr id="72" name="사각형: 둥근 모서리 165">
            <a:extLst>
              <a:ext uri="{FF2B5EF4-FFF2-40B4-BE49-F238E27FC236}">
                <a16:creationId xmlns:a16="http://schemas.microsoft.com/office/drawing/2014/main" id="{EA7CDAF1-DABF-4CC6-BCF8-874132E0A3B9}"/>
              </a:ext>
            </a:extLst>
          </p:cNvPr>
          <p:cNvSpPr/>
          <p:nvPr/>
        </p:nvSpPr>
        <p:spPr>
          <a:xfrm>
            <a:off x="4468587" y="2092051"/>
            <a:ext cx="1506781" cy="338976"/>
          </a:xfrm>
          <a:prstGeom prst="roundRect">
            <a:avLst>
              <a:gd name="adj" fmla="val 978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업체</a:t>
            </a:r>
            <a:r>
              <a:rPr lang="en-US" altLang="ko-KR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기관 소속직원상세</a:t>
            </a:r>
            <a:endParaRPr lang="en-US" altLang="ko-KR" sz="998" spc="-45" dirty="0">
              <a:ln>
                <a:solidFill>
                  <a:srgbClr val="053863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algn="ctr"/>
            <a:r>
              <a:rPr lang="ko-KR" altLang="en-US" sz="998" spc="-45" dirty="0" err="1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소속요청</a:t>
            </a:r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 조회</a:t>
            </a:r>
          </a:p>
        </p:txBody>
      </p:sp>
      <p:sp>
        <p:nvSpPr>
          <p:cNvPr id="8" name="다이아몬드 7"/>
          <p:cNvSpPr/>
          <p:nvPr/>
        </p:nvSpPr>
        <p:spPr>
          <a:xfrm>
            <a:off x="2067654" y="3713143"/>
            <a:ext cx="1393233" cy="606427"/>
          </a:xfrm>
          <a:prstGeom prst="diamond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98" b="1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관리자</a:t>
            </a:r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 신청</a:t>
            </a:r>
            <a:endParaRPr lang="en-US" altLang="ko-KR" sz="998" spc="-45" dirty="0">
              <a:ln>
                <a:solidFill>
                  <a:srgbClr val="053863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</a:endParaRPr>
          </a:p>
          <a:p>
            <a:pPr algn="ctr"/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여부</a:t>
            </a:r>
          </a:p>
        </p:txBody>
      </p:sp>
      <p:cxnSp>
        <p:nvCxnSpPr>
          <p:cNvPr id="75" name="꺾인 연결선 74"/>
          <p:cNvCxnSpPr>
            <a:stCxn id="8" idx="3"/>
            <a:endCxn id="72" idx="1"/>
          </p:cNvCxnSpPr>
          <p:nvPr/>
        </p:nvCxnSpPr>
        <p:spPr>
          <a:xfrm flipV="1">
            <a:off x="3460887" y="2261539"/>
            <a:ext cx="1007700" cy="1754818"/>
          </a:xfrm>
          <a:prstGeom prst="bentConnector3">
            <a:avLst>
              <a:gd name="adj1" fmla="val 41293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35FDB9D8-6115-4513-B981-17F8FBDDD952}"/>
              </a:ext>
            </a:extLst>
          </p:cNvPr>
          <p:cNvSpPr/>
          <p:nvPr/>
        </p:nvSpPr>
        <p:spPr>
          <a:xfrm>
            <a:off x="3418575" y="3866633"/>
            <a:ext cx="307089" cy="12311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800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</a:t>
            </a:r>
          </a:p>
        </p:txBody>
      </p:sp>
      <p:cxnSp>
        <p:nvCxnSpPr>
          <p:cNvPr id="78" name="꺾인 연결선 77"/>
          <p:cNvCxnSpPr>
            <a:stCxn id="80" idx="2"/>
            <a:endCxn id="33" idx="2"/>
          </p:cNvCxnSpPr>
          <p:nvPr/>
        </p:nvCxnSpPr>
        <p:spPr>
          <a:xfrm rot="16200000" flipH="1">
            <a:off x="3401400" y="4492987"/>
            <a:ext cx="833504" cy="210776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35FDB9D8-6115-4513-B981-17F8FBDDD952}"/>
              </a:ext>
            </a:extLst>
          </p:cNvPr>
          <p:cNvSpPr/>
          <p:nvPr/>
        </p:nvSpPr>
        <p:spPr>
          <a:xfrm>
            <a:off x="2691507" y="4338203"/>
            <a:ext cx="307089" cy="12311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800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</a:t>
            </a:r>
          </a:p>
        </p:txBody>
      </p:sp>
      <p:sp>
        <p:nvSpPr>
          <p:cNvPr id="80" name="사각형: 둥근 모서리 165">
            <a:extLst>
              <a:ext uri="{FF2B5EF4-FFF2-40B4-BE49-F238E27FC236}">
                <a16:creationId xmlns:a16="http://schemas.microsoft.com/office/drawing/2014/main" id="{EA7CDAF1-DABF-4CC6-BCF8-874132E0A3B9}"/>
              </a:ext>
            </a:extLst>
          </p:cNvPr>
          <p:cNvSpPr/>
          <p:nvPr/>
        </p:nvSpPr>
        <p:spPr>
          <a:xfrm>
            <a:off x="2010880" y="4791140"/>
            <a:ext cx="1506781" cy="338976"/>
          </a:xfrm>
          <a:prstGeom prst="roundRect">
            <a:avLst>
              <a:gd name="adj" fmla="val 978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해당 단체</a:t>
            </a:r>
            <a:r>
              <a:rPr lang="en-US" altLang="ko-KR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업체</a:t>
            </a:r>
            <a:r>
              <a:rPr lang="en-US" altLang="ko-KR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기관</a:t>
            </a:r>
            <a:r>
              <a:rPr lang="en-US" altLang="ko-KR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)</a:t>
            </a:r>
          </a:p>
          <a:p>
            <a:pPr algn="ctr"/>
            <a:r>
              <a:rPr lang="ko-KR" altLang="en-US" sz="998" spc="-45" dirty="0" err="1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공동인증서</a:t>
            </a:r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 서명</a:t>
            </a:r>
          </a:p>
        </p:txBody>
      </p:sp>
      <p:cxnSp>
        <p:nvCxnSpPr>
          <p:cNvPr id="81" name="연결선: 꺾임 5">
            <a:extLst>
              <a:ext uri="{FF2B5EF4-FFF2-40B4-BE49-F238E27FC236}">
                <a16:creationId xmlns:a16="http://schemas.microsoft.com/office/drawing/2014/main" id="{E68F1E68-75EA-4706-9AD3-87702560B886}"/>
              </a:ext>
            </a:extLst>
          </p:cNvPr>
          <p:cNvCxnSpPr>
            <a:cxnSpLocks/>
            <a:stCxn id="8" idx="2"/>
            <a:endCxn id="80" idx="0"/>
          </p:cNvCxnSpPr>
          <p:nvPr/>
        </p:nvCxnSpPr>
        <p:spPr>
          <a:xfrm>
            <a:off x="2764271" y="4319570"/>
            <a:ext cx="0" cy="47157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사각형: 둥근 모서리 165">
            <a:extLst>
              <a:ext uri="{FF2B5EF4-FFF2-40B4-BE49-F238E27FC236}">
                <a16:creationId xmlns:a16="http://schemas.microsoft.com/office/drawing/2014/main" id="{EA7CDAF1-DABF-4CC6-BCF8-874132E0A3B9}"/>
              </a:ext>
            </a:extLst>
          </p:cNvPr>
          <p:cNvSpPr/>
          <p:nvPr/>
        </p:nvSpPr>
        <p:spPr>
          <a:xfrm>
            <a:off x="4468587" y="2902597"/>
            <a:ext cx="1506781" cy="338976"/>
          </a:xfrm>
          <a:prstGeom prst="roundRect">
            <a:avLst>
              <a:gd name="adj" fmla="val 9782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98" spc="-45" dirty="0">
                <a:ln>
                  <a:solidFill>
                    <a:srgbClr val="053863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</a:rPr>
              <a:t>소속 요청 승인</a:t>
            </a:r>
          </a:p>
        </p:txBody>
      </p:sp>
      <p:cxnSp>
        <p:nvCxnSpPr>
          <p:cNvPr id="84" name="연결선: 꺾임 5">
            <a:extLst>
              <a:ext uri="{FF2B5EF4-FFF2-40B4-BE49-F238E27FC236}">
                <a16:creationId xmlns:a16="http://schemas.microsoft.com/office/drawing/2014/main" id="{E68F1E68-75EA-4706-9AD3-87702560B886}"/>
              </a:ext>
            </a:extLst>
          </p:cNvPr>
          <p:cNvCxnSpPr>
            <a:cxnSpLocks/>
            <a:stCxn id="82" idx="2"/>
            <a:endCxn id="33" idx="0"/>
          </p:cNvCxnSpPr>
          <p:nvPr/>
        </p:nvCxnSpPr>
        <p:spPr>
          <a:xfrm flipH="1">
            <a:off x="5221246" y="3241573"/>
            <a:ext cx="732" cy="241998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연결선: 꺾임 5">
            <a:extLst>
              <a:ext uri="{FF2B5EF4-FFF2-40B4-BE49-F238E27FC236}">
                <a16:creationId xmlns:a16="http://schemas.microsoft.com/office/drawing/2014/main" id="{E68F1E68-75EA-4706-9AD3-87702560B886}"/>
              </a:ext>
            </a:extLst>
          </p:cNvPr>
          <p:cNvCxnSpPr>
            <a:cxnSpLocks/>
            <a:stCxn id="72" idx="2"/>
            <a:endCxn id="82" idx="0"/>
          </p:cNvCxnSpPr>
          <p:nvPr/>
        </p:nvCxnSpPr>
        <p:spPr>
          <a:xfrm>
            <a:off x="5221978" y="2431027"/>
            <a:ext cx="0" cy="47157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A87DD8C-8D4C-493F-91A0-33727E073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개인소속변경 상세 기능 설명 </a:t>
            </a:r>
            <a:r>
              <a:rPr lang="en-US" altLang="ko-KR" dirty="0"/>
              <a:t>&gt; 1. </a:t>
            </a:r>
            <a:r>
              <a:rPr lang="ko-KR" altLang="en-US" dirty="0" err="1"/>
              <a:t>소속탈퇴</a:t>
            </a:r>
            <a:endParaRPr lang="ko-KR" altLang="en-US" dirty="0"/>
          </a:p>
        </p:txBody>
      </p:sp>
      <p:sp>
        <p:nvSpPr>
          <p:cNvPr id="8" name="텍스트 개체 틀 9">
            <a:extLst>
              <a:ext uri="{FF2B5EF4-FFF2-40B4-BE49-F238E27FC236}">
                <a16:creationId xmlns:a16="http://schemas.microsoft.com/office/drawing/2014/main" id="{8B73FEA4-91E9-4CC2-9C96-ABFA7EDF8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소속탈퇴</a:t>
            </a:r>
            <a:endParaRPr lang="ko-KR" altLang="en-US" dirty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00AF3415-CD62-411D-BF14-B65C1E842E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 err="1"/>
              <a:t>이용자관리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회원정보관리 </a:t>
            </a:r>
            <a:r>
              <a:rPr lang="en-US" altLang="ko-KR" dirty="0"/>
              <a:t>&gt; </a:t>
            </a:r>
            <a:r>
              <a:rPr lang="ko-KR" altLang="en-US" dirty="0"/>
              <a:t>개인회원소속선택</a:t>
            </a:r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/>
              <a:t>01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466F-E828-42B6-B787-13878AF1ADFA}"/>
              </a:ext>
            </a:extLst>
          </p:cNvPr>
          <p:cNvSpPr txBox="1"/>
          <p:nvPr/>
        </p:nvSpPr>
        <p:spPr>
          <a:xfrm>
            <a:off x="7619784" y="1639041"/>
            <a:ext cx="970587" cy="22345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wrap="none" lIns="0" tIns="0" rIns="0" bIns="0" rtlCol="0" anchor="ctr">
            <a:spAutoFit/>
          </a:bodyPr>
          <a:lstStyle/>
          <a:p>
            <a:pPr algn="ctr" latinLnBrk="0">
              <a:buClr>
                <a:schemeClr val="tx1">
                  <a:lumMod val="65000"/>
                  <a:lumOff val="35000"/>
                </a:schemeClr>
              </a:buClr>
              <a:buSzPct val="90000"/>
            </a:pP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 </a:t>
            </a:r>
            <a:r>
              <a:rPr lang="ko-KR" altLang="en-US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화면 설명 </a:t>
            </a: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]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D8D694F-37EB-41CD-B891-438D05C87A50}"/>
              </a:ext>
            </a:extLst>
          </p:cNvPr>
          <p:cNvGrpSpPr/>
          <p:nvPr/>
        </p:nvGrpSpPr>
        <p:grpSpPr>
          <a:xfrm>
            <a:off x="6835171" y="1958268"/>
            <a:ext cx="2539813" cy="716035"/>
            <a:chOff x="8145694" y="2206400"/>
            <a:chExt cx="2799674" cy="789297"/>
          </a:xfrm>
        </p:grpSpPr>
        <p:sp>
          <p:nvSpPr>
            <p:cNvPr id="13" name="사각형: 둥근 모서리 54">
              <a:extLst>
                <a:ext uri="{FF2B5EF4-FFF2-40B4-BE49-F238E27FC236}">
                  <a16:creationId xmlns:a16="http://schemas.microsoft.com/office/drawing/2014/main" id="{D0ED87DA-5040-4987-AFD8-956C2A644C82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목적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DBE80C-0E37-4DFF-96DB-678292A21E78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47426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</a:lstStyle>
            <a:p>
              <a:r>
                <a:rPr lang="ko-KR" altLang="en-US" dirty="0"/>
                <a:t>개인회원소속을 탈퇴하기 위한 화면</a:t>
              </a:r>
              <a:endParaRPr lang="en-US" altLang="ko-KR" dirty="0"/>
            </a:p>
            <a:p>
              <a:endParaRPr lang="en-US" altLang="ko-KR" dirty="0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7D186B11-23D8-4E51-B500-7C8388FC6E95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5D10FC1-5FB7-4B2B-AEF0-FEB7C712DFCB}"/>
              </a:ext>
            </a:extLst>
          </p:cNvPr>
          <p:cNvGrpSpPr/>
          <p:nvPr/>
        </p:nvGrpSpPr>
        <p:grpSpPr>
          <a:xfrm>
            <a:off x="6835170" y="2711664"/>
            <a:ext cx="2539813" cy="532780"/>
            <a:chOff x="8145694" y="2206400"/>
            <a:chExt cx="2799674" cy="587292"/>
          </a:xfrm>
        </p:grpSpPr>
        <p:sp>
          <p:nvSpPr>
            <p:cNvPr id="17" name="사각형: 둥근 모서리 77">
              <a:extLst>
                <a:ext uri="{FF2B5EF4-FFF2-40B4-BE49-F238E27FC236}">
                  <a16:creationId xmlns:a16="http://schemas.microsoft.com/office/drawing/2014/main" id="{D80EE21B-01F6-4A5D-A42A-8FA06035D051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이용자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49F2C9-916D-4495-A9A5-19EC64F2A732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27226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</a:pPr>
              <a:r>
                <a:rPr lang="ko-KR" altLang="en-US" sz="998" spc="-4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개인 이용자</a:t>
              </a: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022DECF9-FAFE-4B3E-BA8D-E1FCBA0DD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7A58B7C-73BA-4BB8-86BF-8F51B5395635}"/>
              </a:ext>
            </a:extLst>
          </p:cNvPr>
          <p:cNvGrpSpPr/>
          <p:nvPr/>
        </p:nvGrpSpPr>
        <p:grpSpPr>
          <a:xfrm>
            <a:off x="6835170" y="3367376"/>
            <a:ext cx="2539813" cy="547400"/>
            <a:chOff x="8145694" y="2206400"/>
            <a:chExt cx="2799674" cy="603409"/>
          </a:xfrm>
        </p:grpSpPr>
        <p:sp>
          <p:nvSpPr>
            <p:cNvPr id="21" name="사각형: 둥근 모서리 81">
              <a:extLst>
                <a:ext uri="{FF2B5EF4-FFF2-40B4-BE49-F238E27FC236}">
                  <a16:creationId xmlns:a16="http://schemas.microsoft.com/office/drawing/2014/main" id="{F61B04CF-BE47-4D98-AEAA-E9F168534044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처리절차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E35FD1-1FD1-42D9-8437-2E78E7CE5EF1}"/>
                </a:ext>
              </a:extLst>
            </p:cNvPr>
            <p:cNvSpPr txBox="1"/>
            <p:nvPr/>
          </p:nvSpPr>
          <p:spPr>
            <a:xfrm>
              <a:off x="8304105" y="2521432"/>
              <a:ext cx="2641263" cy="2883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163296" indent="-163296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+mj-ea"/>
                <a:buAutoNum type="circleNumDbPlain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176213" indent="-176213" defTabSz="914400" latinLnBrk="1">
                <a:spcBef>
                  <a:spcPts val="300"/>
                </a:spcBef>
              </a:pPr>
              <a:r>
                <a:rPr lang="en-US" altLang="ko-KR" sz="1000" dirty="0"/>
                <a:t>[</a:t>
              </a:r>
              <a:r>
                <a:rPr lang="ko-KR" altLang="en-US" sz="1000" dirty="0" err="1"/>
                <a:t>소속탈퇴</a:t>
              </a:r>
              <a:r>
                <a:rPr lang="en-US" altLang="ko-KR" sz="1000" dirty="0"/>
                <a:t>]</a:t>
              </a:r>
              <a:r>
                <a:rPr lang="ko-KR" altLang="en-US" sz="1000" dirty="0"/>
                <a:t> 버튼을 클릭한다</a:t>
              </a:r>
              <a:r>
                <a:rPr lang="en-US" altLang="ko-KR" sz="1000" dirty="0"/>
                <a:t>.</a:t>
              </a: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20AC54D-98D8-4857-919F-540067ED22C6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7" y="2367552"/>
            <a:ext cx="5975124" cy="2774295"/>
          </a:xfrm>
          <a:prstGeom prst="rect">
            <a:avLst/>
          </a:prstGeom>
        </p:spPr>
      </p:pic>
      <p:sp>
        <p:nvSpPr>
          <p:cNvPr id="24" name="직사각형 240">
            <a:extLst>
              <a:ext uri="{FF2B5EF4-FFF2-40B4-BE49-F238E27FC236}">
                <a16:creationId xmlns:a16="http://schemas.microsoft.com/office/drawing/2014/main" id="{7C5FD383-F0C4-47D3-ACCC-3C3C7545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1" y="4978401"/>
            <a:ext cx="327024" cy="136524"/>
          </a:xfrm>
          <a:prstGeom prst="rect">
            <a:avLst/>
          </a:prstGeom>
          <a:noFill/>
          <a:ln w="19050">
            <a:solidFill>
              <a:srgbClr val="E4032E"/>
            </a:solidFill>
            <a:prstDash val="solid"/>
          </a:ln>
          <a:effectLst>
            <a:outerShdw blurRad="25400" dist="12700" dir="198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lvl="1" defTabSz="1021313"/>
            <a:endParaRPr lang="ko-KR" altLang="en-US" sz="816" spc="-19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고딕" panose="020D0304000000000000" pitchFamily="50" charset="-127"/>
              <a:ea typeface="나눔고딕" panose="020D0304000000000000" pitchFamily="50" charset="-127"/>
              <a:sym typeface="나눔고딕 Bold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44AD864-EEFF-4627-96CE-EBBE50F1205D}"/>
              </a:ext>
            </a:extLst>
          </p:cNvPr>
          <p:cNvSpPr/>
          <p:nvPr/>
        </p:nvSpPr>
        <p:spPr>
          <a:xfrm>
            <a:off x="5474942" y="5021264"/>
            <a:ext cx="195628" cy="195628"/>
          </a:xfrm>
          <a:prstGeom prst="ellipse">
            <a:avLst/>
          </a:prstGeom>
          <a:solidFill>
            <a:srgbClr val="E4032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ts val="544"/>
              </a:spcBef>
              <a:spcAft>
                <a:spcPts val="635"/>
              </a:spcAft>
              <a:buSzPct val="100000"/>
              <a:tabLst>
                <a:tab pos="519694" algn="l"/>
                <a:tab pos="4157551" algn="r"/>
              </a:tabLst>
            </a:pPr>
            <a:r>
              <a:rPr lang="en-US" altLang="ko-KR" sz="998" spc="-27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998" spc="-27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272162" y="3563534"/>
            <a:ext cx="366872" cy="89632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211109" y="3563534"/>
            <a:ext cx="366872" cy="89632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211108" y="3981974"/>
            <a:ext cx="395691" cy="88376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91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9">
            <a:extLst>
              <a:ext uri="{FF2B5EF4-FFF2-40B4-BE49-F238E27FC236}">
                <a16:creationId xmlns:a16="http://schemas.microsoft.com/office/drawing/2014/main" id="{8B73FEA4-91E9-4CC2-9C96-ABFA7EDF8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소속탈퇴</a:t>
            </a:r>
            <a:endParaRPr lang="ko-KR" altLang="en-US" dirty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00AF3415-CD62-411D-BF14-B65C1E842E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5776" y="1133251"/>
            <a:ext cx="7599553" cy="251287"/>
          </a:xfrm>
        </p:spPr>
        <p:txBody>
          <a:bodyPr/>
          <a:lstStyle/>
          <a:p>
            <a:r>
              <a:rPr lang="ko-KR" altLang="en-US" dirty="0" err="1"/>
              <a:t>이용자관리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회원정보관리 </a:t>
            </a:r>
            <a:r>
              <a:rPr lang="en-US" altLang="ko-KR" dirty="0"/>
              <a:t>&gt; </a:t>
            </a:r>
            <a:r>
              <a:rPr lang="ko-KR" altLang="en-US" dirty="0"/>
              <a:t>개인회원소속선택 </a:t>
            </a:r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/>
              <a:t>01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466F-E828-42B6-B787-13878AF1ADFA}"/>
              </a:ext>
            </a:extLst>
          </p:cNvPr>
          <p:cNvSpPr txBox="1"/>
          <p:nvPr/>
        </p:nvSpPr>
        <p:spPr>
          <a:xfrm>
            <a:off x="7619784" y="1639041"/>
            <a:ext cx="970587" cy="22345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wrap="none" lIns="0" tIns="0" rIns="0" bIns="0" rtlCol="0" anchor="ctr">
            <a:spAutoFit/>
          </a:bodyPr>
          <a:lstStyle/>
          <a:p>
            <a:pPr algn="ctr" latinLnBrk="0">
              <a:buClr>
                <a:schemeClr val="tx1">
                  <a:lumMod val="65000"/>
                  <a:lumOff val="35000"/>
                </a:schemeClr>
              </a:buClr>
              <a:buSzPct val="90000"/>
            </a:pP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 </a:t>
            </a:r>
            <a:r>
              <a:rPr lang="ko-KR" altLang="en-US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화면 설명 </a:t>
            </a: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]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D8D694F-37EB-41CD-B891-438D05C87A50}"/>
              </a:ext>
            </a:extLst>
          </p:cNvPr>
          <p:cNvGrpSpPr/>
          <p:nvPr/>
        </p:nvGrpSpPr>
        <p:grpSpPr>
          <a:xfrm>
            <a:off x="6835171" y="1958268"/>
            <a:ext cx="2539813" cy="532780"/>
            <a:chOff x="8145694" y="2206400"/>
            <a:chExt cx="2799674" cy="587292"/>
          </a:xfrm>
        </p:grpSpPr>
        <p:sp>
          <p:nvSpPr>
            <p:cNvPr id="13" name="사각형: 둥근 모서리 54">
              <a:extLst>
                <a:ext uri="{FF2B5EF4-FFF2-40B4-BE49-F238E27FC236}">
                  <a16:creationId xmlns:a16="http://schemas.microsoft.com/office/drawing/2014/main" id="{D0ED87DA-5040-4987-AFD8-956C2A644C82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목적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DBE80C-0E37-4DFF-96DB-678292A21E78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27226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</a:lstStyle>
            <a:p>
              <a:r>
                <a:rPr lang="ko-KR" altLang="en-US" dirty="0"/>
                <a:t>개인회원소속을 탈퇴하기 위한 화면</a:t>
              </a:r>
              <a:endParaRPr lang="en-US" altLang="ko-KR" dirty="0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7D186B11-23D8-4E51-B500-7C8388FC6E95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5D10FC1-5FB7-4B2B-AEF0-FEB7C712DFCB}"/>
              </a:ext>
            </a:extLst>
          </p:cNvPr>
          <p:cNvGrpSpPr/>
          <p:nvPr/>
        </p:nvGrpSpPr>
        <p:grpSpPr>
          <a:xfrm>
            <a:off x="6835170" y="2720143"/>
            <a:ext cx="2539813" cy="532780"/>
            <a:chOff x="8145694" y="2206400"/>
            <a:chExt cx="2799674" cy="587292"/>
          </a:xfrm>
        </p:grpSpPr>
        <p:sp>
          <p:nvSpPr>
            <p:cNvPr id="17" name="사각형: 둥근 모서리 77">
              <a:extLst>
                <a:ext uri="{FF2B5EF4-FFF2-40B4-BE49-F238E27FC236}">
                  <a16:creationId xmlns:a16="http://schemas.microsoft.com/office/drawing/2014/main" id="{D80EE21B-01F6-4A5D-A42A-8FA06035D051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이용자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49F2C9-916D-4495-A9A5-19EC64F2A732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27226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</a:pPr>
              <a:r>
                <a:rPr lang="ko-KR" altLang="en-US" sz="998" spc="-4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개인 이용자</a:t>
              </a: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022DECF9-FAFE-4B3E-BA8D-E1FCBA0DD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7A58B7C-73BA-4BB8-86BF-8F51B5395635}"/>
              </a:ext>
            </a:extLst>
          </p:cNvPr>
          <p:cNvGrpSpPr/>
          <p:nvPr/>
        </p:nvGrpSpPr>
        <p:grpSpPr>
          <a:xfrm>
            <a:off x="6835170" y="3342610"/>
            <a:ext cx="2539813" cy="716680"/>
            <a:chOff x="8145694" y="2206400"/>
            <a:chExt cx="2799674" cy="790010"/>
          </a:xfrm>
        </p:grpSpPr>
        <p:sp>
          <p:nvSpPr>
            <p:cNvPr id="21" name="사각형: 둥근 모서리 81">
              <a:extLst>
                <a:ext uri="{FF2B5EF4-FFF2-40B4-BE49-F238E27FC236}">
                  <a16:creationId xmlns:a16="http://schemas.microsoft.com/office/drawing/2014/main" id="{F61B04CF-BE47-4D98-AEAA-E9F168534044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처리절차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E35FD1-1FD1-42D9-8437-2E78E7CE5EF1}"/>
                </a:ext>
              </a:extLst>
            </p:cNvPr>
            <p:cNvSpPr txBox="1"/>
            <p:nvPr/>
          </p:nvSpPr>
          <p:spPr>
            <a:xfrm>
              <a:off x="8304105" y="2521435"/>
              <a:ext cx="2641263" cy="47497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163296" indent="-163296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+mj-ea"/>
                <a:buAutoNum type="circleNumDbPlain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176213" indent="-176213" defTabSz="914400" latinLnBrk="1">
                <a:spcBef>
                  <a:spcPts val="300"/>
                </a:spcBef>
              </a:pPr>
              <a:r>
                <a:rPr lang="en-US" altLang="ko-KR" sz="1000" dirty="0"/>
                <a:t>[</a:t>
              </a:r>
              <a:r>
                <a:rPr lang="ko-KR" altLang="en-US" sz="1000" dirty="0"/>
                <a:t>예</a:t>
              </a:r>
              <a:r>
                <a:rPr lang="en-US" altLang="ko-KR" sz="1000" dirty="0"/>
                <a:t>]</a:t>
              </a:r>
              <a:r>
                <a:rPr lang="ko-KR" altLang="en-US" sz="1000" dirty="0"/>
                <a:t> 버튼을 클릭하여 수요기관소속 탈퇴 를 진행 한다</a:t>
              </a:r>
              <a:r>
                <a:rPr lang="en-US" altLang="ko-KR" sz="1000" dirty="0"/>
                <a:t>.</a:t>
              </a: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20AC54D-98D8-4857-919F-540067ED22C6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25" y="2523812"/>
            <a:ext cx="5779381" cy="2717014"/>
          </a:xfrm>
          <a:prstGeom prst="rect">
            <a:avLst/>
          </a:prstGeom>
        </p:spPr>
      </p:pic>
      <p:sp>
        <p:nvSpPr>
          <p:cNvPr id="28" name="직사각형 240">
            <a:extLst>
              <a:ext uri="{FF2B5EF4-FFF2-40B4-BE49-F238E27FC236}">
                <a16:creationId xmlns:a16="http://schemas.microsoft.com/office/drawing/2014/main" id="{7C5FD383-F0C4-47D3-ACCC-3C3C7545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3514" y="3745794"/>
            <a:ext cx="356335" cy="140405"/>
          </a:xfrm>
          <a:prstGeom prst="rect">
            <a:avLst/>
          </a:prstGeom>
          <a:noFill/>
          <a:ln w="19050">
            <a:solidFill>
              <a:srgbClr val="E4032E"/>
            </a:solidFill>
            <a:prstDash val="solid"/>
          </a:ln>
          <a:effectLst>
            <a:outerShdw blurRad="25400" dist="12700" dir="198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lvl="1" defTabSz="1021313"/>
            <a:endParaRPr lang="ko-KR" altLang="en-US" sz="816" spc="-19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고딕" panose="020D0304000000000000" pitchFamily="50" charset="-127"/>
              <a:ea typeface="나눔고딕" panose="020D0304000000000000" pitchFamily="50" charset="-127"/>
              <a:sym typeface="나눔고딕 Bold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44AD864-EEFF-4627-96CE-EBBE50F1205D}"/>
              </a:ext>
            </a:extLst>
          </p:cNvPr>
          <p:cNvSpPr/>
          <p:nvPr/>
        </p:nvSpPr>
        <p:spPr>
          <a:xfrm>
            <a:off x="3895203" y="3647980"/>
            <a:ext cx="195628" cy="195628"/>
          </a:xfrm>
          <a:prstGeom prst="ellipse">
            <a:avLst/>
          </a:prstGeom>
          <a:solidFill>
            <a:srgbClr val="E4032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ts val="544"/>
              </a:spcBef>
              <a:spcAft>
                <a:spcPts val="635"/>
              </a:spcAft>
              <a:buSzPct val="100000"/>
              <a:tabLst>
                <a:tab pos="519694" algn="l"/>
                <a:tab pos="4157551" algn="r"/>
              </a:tabLst>
            </a:pPr>
            <a:r>
              <a:rPr lang="en-US" altLang="ko-KR" sz="998" spc="-27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998" spc="-27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253581" y="3677165"/>
            <a:ext cx="366872" cy="89632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156642" y="4096275"/>
            <a:ext cx="366872" cy="89632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개인소속변경 상세 기능 설명 </a:t>
            </a:r>
            <a:r>
              <a:rPr lang="en-US" altLang="ko-KR" dirty="0"/>
              <a:t>&gt; 1. </a:t>
            </a:r>
            <a:r>
              <a:rPr lang="ko-KR" altLang="en-US" dirty="0" err="1"/>
              <a:t>소속탈퇴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812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A87DD8C-8D4C-493F-91A0-33727E073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개인소속변경 상세 기능 설명 </a:t>
            </a:r>
            <a:r>
              <a:rPr lang="en-US" altLang="ko-KR" dirty="0"/>
              <a:t>&gt; 1. </a:t>
            </a:r>
            <a:r>
              <a:rPr lang="ko-KR" altLang="en-US" dirty="0" err="1"/>
              <a:t>소속탈퇴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텍스트 개체 틀 9">
            <a:extLst>
              <a:ext uri="{FF2B5EF4-FFF2-40B4-BE49-F238E27FC236}">
                <a16:creationId xmlns:a16="http://schemas.microsoft.com/office/drawing/2014/main" id="{8B73FEA4-91E9-4CC2-9C96-ABFA7EDF8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소속탈퇴</a:t>
            </a:r>
            <a:endParaRPr lang="ko-KR" altLang="en-US" dirty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00AF3415-CD62-411D-BF14-B65C1E842E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 err="1"/>
              <a:t>이용자관리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회원정보관리 </a:t>
            </a:r>
            <a:r>
              <a:rPr lang="en-US" altLang="ko-KR" dirty="0"/>
              <a:t>&gt; </a:t>
            </a:r>
            <a:r>
              <a:rPr lang="ko-KR" altLang="en-US" dirty="0"/>
              <a:t>개인회원소속선택 </a:t>
            </a:r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466F-E828-42B6-B787-13878AF1ADFA}"/>
              </a:ext>
            </a:extLst>
          </p:cNvPr>
          <p:cNvSpPr txBox="1"/>
          <p:nvPr/>
        </p:nvSpPr>
        <p:spPr>
          <a:xfrm>
            <a:off x="7619784" y="1639041"/>
            <a:ext cx="970587" cy="22345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wrap="none" lIns="0" tIns="0" rIns="0" bIns="0" rtlCol="0" anchor="ctr">
            <a:spAutoFit/>
          </a:bodyPr>
          <a:lstStyle/>
          <a:p>
            <a:pPr algn="ctr" latinLnBrk="0">
              <a:buClr>
                <a:schemeClr val="tx1">
                  <a:lumMod val="65000"/>
                  <a:lumOff val="35000"/>
                </a:schemeClr>
              </a:buClr>
              <a:buSzPct val="90000"/>
            </a:pP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 </a:t>
            </a:r>
            <a:r>
              <a:rPr lang="ko-KR" altLang="en-US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화면 설명 </a:t>
            </a: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]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7A58B7C-73BA-4BB8-86BF-8F51B5395635}"/>
              </a:ext>
            </a:extLst>
          </p:cNvPr>
          <p:cNvGrpSpPr/>
          <p:nvPr/>
        </p:nvGrpSpPr>
        <p:grpSpPr>
          <a:xfrm>
            <a:off x="6835170" y="3285204"/>
            <a:ext cx="2539813" cy="716679"/>
            <a:chOff x="8145694" y="2206400"/>
            <a:chExt cx="2799674" cy="790009"/>
          </a:xfrm>
        </p:grpSpPr>
        <p:sp>
          <p:nvSpPr>
            <p:cNvPr id="21" name="사각형: 둥근 모서리 81">
              <a:extLst>
                <a:ext uri="{FF2B5EF4-FFF2-40B4-BE49-F238E27FC236}">
                  <a16:creationId xmlns:a16="http://schemas.microsoft.com/office/drawing/2014/main" id="{F61B04CF-BE47-4D98-AEAA-E9F168534044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처리절차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E35FD1-1FD1-42D9-8437-2E78E7CE5EF1}"/>
                </a:ext>
              </a:extLst>
            </p:cNvPr>
            <p:cNvSpPr txBox="1"/>
            <p:nvPr/>
          </p:nvSpPr>
          <p:spPr>
            <a:xfrm>
              <a:off x="8304105" y="2521434"/>
              <a:ext cx="2641263" cy="47497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163296" indent="-163296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+mj-ea"/>
                <a:buAutoNum type="circleNumDbPlain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176213" indent="-176213" defTabSz="914400">
                <a:spcBef>
                  <a:spcPts val="300"/>
                </a:spcBef>
              </a:pPr>
              <a:r>
                <a:rPr lang="en-US" altLang="ko-KR" sz="1000" dirty="0"/>
                <a:t>[</a:t>
              </a:r>
              <a:r>
                <a:rPr lang="ko-KR" altLang="en-US" sz="1000" dirty="0"/>
                <a:t>확인</a:t>
              </a:r>
              <a:r>
                <a:rPr lang="en-US" altLang="ko-KR" sz="1000" dirty="0"/>
                <a:t>]</a:t>
              </a:r>
              <a:r>
                <a:rPr lang="ko-KR" altLang="en-US" sz="1000" dirty="0"/>
                <a:t>버튼 클릭하여 소속 탈퇴를 완료 한다</a:t>
              </a:r>
              <a:r>
                <a:rPr lang="en-US" altLang="ko-KR" sz="1000" dirty="0"/>
                <a:t>.</a:t>
              </a: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20AC54D-98D8-4857-919F-540067ED22C6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D8D694F-37EB-41CD-B891-438D05C87A50}"/>
              </a:ext>
            </a:extLst>
          </p:cNvPr>
          <p:cNvGrpSpPr/>
          <p:nvPr/>
        </p:nvGrpSpPr>
        <p:grpSpPr>
          <a:xfrm>
            <a:off x="6835171" y="1958268"/>
            <a:ext cx="2539813" cy="701737"/>
            <a:chOff x="8145694" y="2206400"/>
            <a:chExt cx="2799674" cy="773536"/>
          </a:xfrm>
        </p:grpSpPr>
        <p:sp>
          <p:nvSpPr>
            <p:cNvPr id="45" name="사각형: 둥근 모서리 54">
              <a:extLst>
                <a:ext uri="{FF2B5EF4-FFF2-40B4-BE49-F238E27FC236}">
                  <a16:creationId xmlns:a16="http://schemas.microsoft.com/office/drawing/2014/main" id="{D0ED87DA-5040-4987-AFD8-956C2A644C82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목적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DBE80C-0E37-4DFF-96DB-678292A21E78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45850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</a:lstStyle>
            <a:p>
              <a:r>
                <a:rPr lang="ko-KR" altLang="en-US" dirty="0"/>
                <a:t>개인회원소속을 탈퇴하기 위한 화면</a:t>
              </a:r>
              <a:endParaRPr lang="en-US" altLang="ko-KR" dirty="0"/>
            </a:p>
            <a:p>
              <a:endParaRPr lang="en-US" altLang="ko-KR" dirty="0"/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7D186B11-23D8-4E51-B500-7C8388FC6E95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5D10FC1-5FB7-4B2B-AEF0-FEB7C712DFCB}"/>
              </a:ext>
            </a:extLst>
          </p:cNvPr>
          <p:cNvGrpSpPr/>
          <p:nvPr/>
        </p:nvGrpSpPr>
        <p:grpSpPr>
          <a:xfrm>
            <a:off x="6835170" y="2709633"/>
            <a:ext cx="2539813" cy="532780"/>
            <a:chOff x="8145694" y="2206400"/>
            <a:chExt cx="2799674" cy="587292"/>
          </a:xfrm>
        </p:grpSpPr>
        <p:sp>
          <p:nvSpPr>
            <p:cNvPr id="50" name="사각형: 둥근 모서리 77">
              <a:extLst>
                <a:ext uri="{FF2B5EF4-FFF2-40B4-BE49-F238E27FC236}">
                  <a16:creationId xmlns:a16="http://schemas.microsoft.com/office/drawing/2014/main" id="{D80EE21B-01F6-4A5D-A42A-8FA06035D051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이용자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49F2C9-916D-4495-A9A5-19EC64F2A732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27226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</a:pPr>
              <a:r>
                <a:rPr lang="ko-KR" altLang="en-US" sz="998" spc="-4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개인 이용자</a:t>
              </a:r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022DECF9-FAFE-4B3E-BA8D-E1FCBA0DD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8F5884F-6817-4798-B364-25A33F98BFA2}"/>
              </a:ext>
            </a:extLst>
          </p:cNvPr>
          <p:cNvGrpSpPr/>
          <p:nvPr/>
        </p:nvGrpSpPr>
        <p:grpSpPr>
          <a:xfrm>
            <a:off x="6835170" y="5443741"/>
            <a:ext cx="2539813" cy="884990"/>
            <a:chOff x="8145694" y="2206400"/>
            <a:chExt cx="2799674" cy="975538"/>
          </a:xfrm>
        </p:grpSpPr>
        <p:sp>
          <p:nvSpPr>
            <p:cNvPr id="40" name="사각형: 둥근 모서리 85">
              <a:extLst>
                <a:ext uri="{FF2B5EF4-FFF2-40B4-BE49-F238E27FC236}">
                  <a16:creationId xmlns:a16="http://schemas.microsoft.com/office/drawing/2014/main" id="{DAFCCFCE-0BEB-4724-B274-2FF89CC69E02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주의사항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86BFBC-13E5-4B1B-AD56-9AE208F53D72}"/>
                </a:ext>
              </a:extLst>
            </p:cNvPr>
            <p:cNvSpPr txBox="1"/>
            <p:nvPr/>
          </p:nvSpPr>
          <p:spPr>
            <a:xfrm>
              <a:off x="8304105" y="2521427"/>
              <a:ext cx="2641263" cy="66051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indent="0" latinLnBrk="1">
                <a:lnSpc>
                  <a:spcPct val="110000"/>
                </a:lnSpc>
                <a:spcAft>
                  <a:spcPts val="60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+mj-ea"/>
                <a:buNone/>
                <a:defRPr sz="1000" b="0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171450" indent="-171450">
                <a:buSzPct val="90000"/>
                <a:buFontTx/>
                <a:buChar char="-"/>
              </a:pPr>
              <a:r>
                <a:rPr lang="ko-KR" altLang="en-US" sz="998" dirty="0"/>
                <a:t>관리자가 아닌 일반 담당자로 등록 시 업체관리자의 소속 승인 처리 후 업체 소속으로 등록이 된다</a:t>
              </a:r>
              <a:r>
                <a:rPr lang="en-US" altLang="ko-KR" sz="998" dirty="0"/>
                <a:t>.</a:t>
              </a:r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12BB4051-857F-4A17-B692-40EC751799C9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36" y="2663504"/>
            <a:ext cx="5961719" cy="2755202"/>
          </a:xfrm>
          <a:prstGeom prst="rect">
            <a:avLst/>
          </a:prstGeom>
        </p:spPr>
      </p:pic>
      <p:sp>
        <p:nvSpPr>
          <p:cNvPr id="47" name="직사각형 240">
            <a:extLst>
              <a:ext uri="{FF2B5EF4-FFF2-40B4-BE49-F238E27FC236}">
                <a16:creationId xmlns:a16="http://schemas.microsoft.com/office/drawing/2014/main" id="{7C5FD383-F0C4-47D3-ACCC-3C3C7545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414" y="3841044"/>
            <a:ext cx="426186" cy="146756"/>
          </a:xfrm>
          <a:prstGeom prst="rect">
            <a:avLst/>
          </a:prstGeom>
          <a:noFill/>
          <a:ln w="19050">
            <a:solidFill>
              <a:srgbClr val="E4032E"/>
            </a:solidFill>
            <a:prstDash val="solid"/>
          </a:ln>
          <a:effectLst>
            <a:outerShdw blurRad="25400" dist="12700" dir="198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lvl="1" defTabSz="1021313"/>
            <a:endParaRPr lang="ko-KR" altLang="en-US" sz="816" spc="-19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고딕" panose="020D0304000000000000" pitchFamily="50" charset="-127"/>
              <a:ea typeface="나눔고딕" panose="020D0304000000000000" pitchFamily="50" charset="-127"/>
              <a:sym typeface="나눔고딕 Bold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D44AD864-EEFF-4627-96CE-EBBE50F1205D}"/>
              </a:ext>
            </a:extLst>
          </p:cNvPr>
          <p:cNvSpPr/>
          <p:nvPr/>
        </p:nvSpPr>
        <p:spPr>
          <a:xfrm>
            <a:off x="3162786" y="3743230"/>
            <a:ext cx="195628" cy="195628"/>
          </a:xfrm>
          <a:prstGeom prst="ellipse">
            <a:avLst/>
          </a:prstGeom>
          <a:solidFill>
            <a:srgbClr val="E4032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ts val="544"/>
              </a:spcBef>
              <a:spcAft>
                <a:spcPts val="635"/>
              </a:spcAft>
              <a:buSzPct val="100000"/>
              <a:tabLst>
                <a:tab pos="519694" algn="l"/>
                <a:tab pos="4157551" algn="r"/>
              </a:tabLst>
            </a:pPr>
            <a:r>
              <a:rPr lang="en-US" altLang="ko-KR" sz="998" spc="-27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998" spc="-27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235939" y="3841044"/>
            <a:ext cx="366872" cy="89632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3204635" y="4260580"/>
            <a:ext cx="366872" cy="89632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87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A87DD8C-8D4C-493F-91A0-33727E073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개인소속변경 상세 기능 설명 </a:t>
            </a:r>
            <a:r>
              <a:rPr lang="en-US" altLang="ko-KR" dirty="0"/>
              <a:t>&gt; 2. </a:t>
            </a:r>
            <a:r>
              <a:rPr lang="ko-KR" altLang="en-US" dirty="0"/>
              <a:t>신규소속등록</a:t>
            </a:r>
          </a:p>
          <a:p>
            <a:endParaRPr lang="ko-KR" altLang="en-US" dirty="0"/>
          </a:p>
        </p:txBody>
      </p:sp>
      <p:sp>
        <p:nvSpPr>
          <p:cNvPr id="8" name="텍스트 개체 틀 9">
            <a:extLst>
              <a:ext uri="{FF2B5EF4-FFF2-40B4-BE49-F238E27FC236}">
                <a16:creationId xmlns:a16="http://schemas.microsoft.com/office/drawing/2014/main" id="{8B73FEA4-91E9-4CC2-9C96-ABFA7EDF8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신규소속등록</a:t>
            </a:r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00AF3415-CD62-411D-BF14-B65C1E842E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 err="1"/>
              <a:t>이용자관리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회원정보관리 </a:t>
            </a:r>
            <a:r>
              <a:rPr lang="en-US" altLang="ko-KR" dirty="0"/>
              <a:t>&gt; </a:t>
            </a:r>
            <a:r>
              <a:rPr lang="ko-KR" altLang="en-US" dirty="0"/>
              <a:t>개인회원소속선택 </a:t>
            </a:r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4466F-E828-42B6-B787-13878AF1ADFA}"/>
              </a:ext>
            </a:extLst>
          </p:cNvPr>
          <p:cNvSpPr txBox="1"/>
          <p:nvPr/>
        </p:nvSpPr>
        <p:spPr>
          <a:xfrm>
            <a:off x="7619784" y="1639041"/>
            <a:ext cx="970587" cy="22345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txBody>
          <a:bodyPr wrap="none" lIns="0" tIns="0" rIns="0" bIns="0" rtlCol="0" anchor="ctr">
            <a:spAutoFit/>
          </a:bodyPr>
          <a:lstStyle/>
          <a:p>
            <a:pPr algn="ctr" latinLnBrk="0">
              <a:buClr>
                <a:schemeClr val="tx1">
                  <a:lumMod val="65000"/>
                  <a:lumOff val="35000"/>
                </a:schemeClr>
              </a:buClr>
              <a:buSzPct val="90000"/>
            </a:pP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[ </a:t>
            </a:r>
            <a:r>
              <a:rPr lang="ko-KR" altLang="en-US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화면 설명 </a:t>
            </a:r>
            <a:r>
              <a:rPr lang="en-US" altLang="ko-KR" sz="1452" b="1" spc="-9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]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7A58B7C-73BA-4BB8-86BF-8F51B5395635}"/>
              </a:ext>
            </a:extLst>
          </p:cNvPr>
          <p:cNvGrpSpPr/>
          <p:nvPr/>
        </p:nvGrpSpPr>
        <p:grpSpPr>
          <a:xfrm>
            <a:off x="6835170" y="3285204"/>
            <a:ext cx="2539813" cy="533039"/>
            <a:chOff x="8145694" y="2206400"/>
            <a:chExt cx="2799674" cy="587579"/>
          </a:xfrm>
        </p:grpSpPr>
        <p:sp>
          <p:nvSpPr>
            <p:cNvPr id="21" name="사각형: 둥근 모서리 81">
              <a:extLst>
                <a:ext uri="{FF2B5EF4-FFF2-40B4-BE49-F238E27FC236}">
                  <a16:creationId xmlns:a16="http://schemas.microsoft.com/office/drawing/2014/main" id="{F61B04CF-BE47-4D98-AEAA-E9F168534044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처리절차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E35FD1-1FD1-42D9-8437-2E78E7CE5EF1}"/>
                </a:ext>
              </a:extLst>
            </p:cNvPr>
            <p:cNvSpPr txBox="1"/>
            <p:nvPr/>
          </p:nvSpPr>
          <p:spPr>
            <a:xfrm>
              <a:off x="8304105" y="2521434"/>
              <a:ext cx="2641263" cy="27254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163296" indent="-163296">
                <a:lnSpc>
                  <a:spcPct val="110000"/>
                </a:lnSpc>
                <a:spcAft>
                  <a:spcPts val="272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100000"/>
                <a:buFont typeface="+mj-ea"/>
                <a:buAutoNum type="circleNumDbPlain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marL="176213" indent="-176213" defTabSz="914400">
                <a:spcBef>
                  <a:spcPts val="300"/>
                </a:spcBef>
              </a:pPr>
              <a:r>
                <a:rPr lang="en-US" altLang="ko-KR" sz="1000" dirty="0"/>
                <a:t>[</a:t>
              </a:r>
              <a:r>
                <a:rPr lang="ko-KR" altLang="en-US" sz="1000" dirty="0"/>
                <a:t>신규등록</a:t>
              </a:r>
              <a:r>
                <a:rPr lang="en-US" altLang="ko-KR" sz="1000" dirty="0"/>
                <a:t>] </a:t>
              </a:r>
              <a:r>
                <a:rPr lang="ko-KR" altLang="en-US" sz="1000" dirty="0"/>
                <a:t>버튼을 클릭한다</a:t>
              </a:r>
              <a:r>
                <a:rPr lang="en-US" altLang="ko-KR" sz="1000" dirty="0"/>
                <a:t>.</a:t>
              </a: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20AC54D-98D8-4857-919F-540067ED22C6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D8D694F-37EB-41CD-B891-438D05C87A50}"/>
              </a:ext>
            </a:extLst>
          </p:cNvPr>
          <p:cNvGrpSpPr/>
          <p:nvPr/>
        </p:nvGrpSpPr>
        <p:grpSpPr>
          <a:xfrm>
            <a:off x="6835171" y="1958268"/>
            <a:ext cx="2539813" cy="701737"/>
            <a:chOff x="8145694" y="2206400"/>
            <a:chExt cx="2799674" cy="773536"/>
          </a:xfrm>
        </p:grpSpPr>
        <p:sp>
          <p:nvSpPr>
            <p:cNvPr id="45" name="사각형: 둥근 모서리 54">
              <a:extLst>
                <a:ext uri="{FF2B5EF4-FFF2-40B4-BE49-F238E27FC236}">
                  <a16:creationId xmlns:a16="http://schemas.microsoft.com/office/drawing/2014/main" id="{D0ED87DA-5040-4987-AFD8-956C2A644C82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목적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DBE80C-0E37-4DFF-96DB-678292A21E78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45850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  <a:defRPr sz="998" spc="-45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</a:lstStyle>
            <a:p>
              <a:r>
                <a:rPr lang="ko-KR" altLang="en-US" dirty="0" err="1"/>
                <a:t>신규소속을</a:t>
              </a:r>
              <a:r>
                <a:rPr lang="ko-KR" altLang="en-US" dirty="0"/>
                <a:t> 등록하기 위한 화면</a:t>
              </a:r>
              <a:endParaRPr lang="en-US" altLang="ko-KR" dirty="0"/>
            </a:p>
            <a:p>
              <a:endParaRPr lang="en-US" altLang="ko-KR" dirty="0"/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7D186B11-23D8-4E51-B500-7C8388FC6E95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5D10FC1-5FB7-4B2B-AEF0-FEB7C712DFCB}"/>
              </a:ext>
            </a:extLst>
          </p:cNvPr>
          <p:cNvGrpSpPr/>
          <p:nvPr/>
        </p:nvGrpSpPr>
        <p:grpSpPr>
          <a:xfrm>
            <a:off x="6835170" y="2709633"/>
            <a:ext cx="2539813" cy="532780"/>
            <a:chOff x="8145694" y="2206400"/>
            <a:chExt cx="2799674" cy="587292"/>
          </a:xfrm>
        </p:grpSpPr>
        <p:sp>
          <p:nvSpPr>
            <p:cNvPr id="50" name="사각형: 둥근 모서리 77">
              <a:extLst>
                <a:ext uri="{FF2B5EF4-FFF2-40B4-BE49-F238E27FC236}">
                  <a16:creationId xmlns:a16="http://schemas.microsoft.com/office/drawing/2014/main" id="{D80EE21B-01F6-4A5D-A42A-8FA06035D051}"/>
                </a:ext>
              </a:extLst>
            </p:cNvPr>
            <p:cNvSpPr/>
            <p:nvPr/>
          </p:nvSpPr>
          <p:spPr>
            <a:xfrm>
              <a:off x="8145694" y="2206400"/>
              <a:ext cx="930275" cy="288000"/>
            </a:xfrm>
            <a:prstGeom prst="roundRect">
              <a:avLst>
                <a:gd name="adj" fmla="val 50000"/>
              </a:avLst>
            </a:prstGeom>
            <a:solidFill>
              <a:srgbClr val="2B4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659" rtlCol="0" anchor="ctr"/>
            <a:lstStyle/>
            <a:p>
              <a:pPr algn="ctr" defTabSz="988225" fontAlgn="base">
                <a:spcBef>
                  <a:spcPts val="544"/>
                </a:spcBef>
                <a:spcAft>
                  <a:spcPts val="635"/>
                </a:spcAft>
                <a:buSzPct val="100000"/>
                <a:tabLst>
                  <a:tab pos="519671" algn="l"/>
                  <a:tab pos="4157372" algn="r"/>
                </a:tabLst>
              </a:pPr>
              <a:r>
                <a:rPr lang="ko-KR" altLang="en-US" sz="1179" spc="-45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이용자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49F2C9-916D-4495-A9A5-19EC64F2A732}"/>
                </a:ext>
              </a:extLst>
            </p:cNvPr>
            <p:cNvSpPr txBox="1"/>
            <p:nvPr/>
          </p:nvSpPr>
          <p:spPr>
            <a:xfrm>
              <a:off x="8304105" y="2521430"/>
              <a:ext cx="2641263" cy="27226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1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90000"/>
              </a:pPr>
              <a:r>
                <a:rPr lang="ko-KR" altLang="en-US" sz="998" spc="-45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개인 이용자</a:t>
              </a:r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022DECF9-FAFE-4B3E-BA8D-E1FCBA0DD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75969" y="2345802"/>
              <a:ext cx="1869399" cy="0"/>
            </a:xfrm>
            <a:prstGeom prst="line">
              <a:avLst/>
            </a:prstGeom>
            <a:ln w="19050" cap="rnd">
              <a:gradFill>
                <a:gsLst>
                  <a:gs pos="28000">
                    <a:srgbClr val="2B4D89"/>
                  </a:gs>
                  <a:gs pos="100000">
                    <a:srgbClr val="2B4D89">
                      <a:alpha val="0"/>
                    </a:srgbClr>
                  </a:gs>
                </a:gsLst>
                <a:lin ang="0" scaled="0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23" y="3073302"/>
            <a:ext cx="6138822" cy="1741695"/>
          </a:xfrm>
          <a:prstGeom prst="rect">
            <a:avLst/>
          </a:prstGeom>
        </p:spPr>
      </p:pic>
      <p:sp>
        <p:nvSpPr>
          <p:cNvPr id="39" name="타원 38">
            <a:extLst>
              <a:ext uri="{FF2B5EF4-FFF2-40B4-BE49-F238E27FC236}">
                <a16:creationId xmlns:a16="http://schemas.microsoft.com/office/drawing/2014/main" id="{D44AD864-EEFF-4627-96CE-EBBE50F1205D}"/>
              </a:ext>
            </a:extLst>
          </p:cNvPr>
          <p:cNvSpPr/>
          <p:nvPr/>
        </p:nvSpPr>
        <p:spPr>
          <a:xfrm>
            <a:off x="6022702" y="4519624"/>
            <a:ext cx="195628" cy="231870"/>
          </a:xfrm>
          <a:prstGeom prst="ellipse">
            <a:avLst/>
          </a:prstGeom>
          <a:solidFill>
            <a:srgbClr val="E4032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ts val="544"/>
              </a:spcBef>
              <a:spcAft>
                <a:spcPts val="635"/>
              </a:spcAft>
              <a:buSzPct val="100000"/>
              <a:tabLst>
                <a:tab pos="519694" algn="l"/>
                <a:tab pos="4157551" algn="r"/>
              </a:tabLst>
            </a:pPr>
            <a:r>
              <a:rPr lang="en-US" altLang="ko-KR" sz="998" spc="-27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endParaRPr lang="ko-KR" altLang="en-US" sz="998" spc="-27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3" name="직사각형 240">
            <a:extLst>
              <a:ext uri="{FF2B5EF4-FFF2-40B4-BE49-F238E27FC236}">
                <a16:creationId xmlns:a16="http://schemas.microsoft.com/office/drawing/2014/main" id="{7C5FD383-F0C4-47D3-ACCC-3C3C7545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002" y="4599376"/>
            <a:ext cx="372970" cy="152118"/>
          </a:xfrm>
          <a:prstGeom prst="rect">
            <a:avLst/>
          </a:prstGeom>
          <a:noFill/>
          <a:ln w="19050">
            <a:solidFill>
              <a:srgbClr val="E4032E"/>
            </a:solidFill>
            <a:prstDash val="solid"/>
          </a:ln>
          <a:effectLst>
            <a:outerShdw blurRad="25400" dist="12700" dir="198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lvl="1" defTabSz="1021313"/>
            <a:endParaRPr lang="ko-KR" altLang="en-US" sz="816" spc="-19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고딕" panose="020D0304000000000000" pitchFamily="50" charset="-127"/>
              <a:ea typeface="나눔고딕" panose="020D0304000000000000" pitchFamily="50" charset="-127"/>
              <a:sym typeface="나눔고딕 Bold"/>
            </a:endParaRPr>
          </a:p>
        </p:txBody>
      </p:sp>
    </p:spTree>
    <p:extLst>
      <p:ext uri="{BB962C8B-B14F-4D97-AF65-F5344CB8AC3E}">
        <p14:creationId xmlns:p14="http://schemas.microsoft.com/office/powerpoint/2010/main" val="16628090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F2F2F2"/>
    </a:custClr>
    <a:custClr name="Custom Color 2">
      <a:srgbClr val="D9D9D9"/>
    </a:custClr>
    <a:custClr name="Custom Color 3">
      <a:srgbClr val="BFBFBF"/>
    </a:custClr>
    <a:custClr name="Custom Color 4">
      <a:srgbClr val="A6A6A6"/>
    </a:custClr>
    <a:custClr name="Custom Color 5">
      <a:srgbClr val="7F7F7F"/>
    </a:custClr>
    <a:custClr name="Custom Color 6">
      <a:srgbClr val="59595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ECF3FF"/>
    </a:custClr>
    <a:custClr name="Custom Color 12">
      <a:srgbClr val="D1E3FE"/>
    </a:custClr>
    <a:custClr name="Custom Color 13">
      <a:srgbClr val="A3C7FE"/>
    </a:custClr>
    <a:custClr name="Custom Color 14">
      <a:srgbClr val="68A4FE"/>
    </a:custClr>
    <a:custClr name="Custom Color 15">
      <a:srgbClr val="4472C4"/>
    </a:custClr>
    <a:custClr name="Custom Color 16">
      <a:srgbClr val="2B4D89"/>
    </a:custClr>
    <a:custClr name="BLANK">
      <a:srgbClr val="FFFFFF"/>
    </a:custClr>
    <a:custClr name="Custom Color 18">
      <a:srgbClr val="E4032E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21459</TotalTime>
  <Words>568</Words>
  <Application>Microsoft Office PowerPoint</Application>
  <PresentationFormat>A4 용지(210x297mm)</PresentationFormat>
  <Paragraphs>164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HY헤드라인M</vt:lpstr>
      <vt:lpstr>ollehche_v2</vt:lpstr>
      <vt:lpstr>나눔고딕</vt:lpstr>
      <vt:lpstr>나눔고딕 Bold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채원</dc:creator>
  <cp:lastModifiedBy>user</cp:lastModifiedBy>
  <cp:revision>312</cp:revision>
  <dcterms:created xsi:type="dcterms:W3CDTF">2024-02-23T04:24:00Z</dcterms:created>
  <dcterms:modified xsi:type="dcterms:W3CDTF">2025-01-02T22:25:56Z</dcterms:modified>
</cp:coreProperties>
</file>